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59" r:id="rId6"/>
    <p:sldId id="260" r:id="rId7"/>
    <p:sldId id="258" r:id="rId8"/>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6C63D-8CC2-483C-AFFA-4589E773CC1C}" v="50" dt="2023-02-10T22:28:5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p:cViewPr varScale="1">
        <p:scale>
          <a:sx n="86" d="100"/>
          <a:sy n="86" d="100"/>
        </p:scale>
        <p:origin x="250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bill, Justin" userId="24635a54-382e-4f62-a5d9-22cb95771424" providerId="ADAL" clId="{CB16C63D-8CC2-483C-AFFA-4589E773CC1C}"/>
    <pc:docChg chg="custSel modSld">
      <pc:chgData name="Azbill, Justin" userId="24635a54-382e-4f62-a5d9-22cb95771424" providerId="ADAL" clId="{CB16C63D-8CC2-483C-AFFA-4589E773CC1C}" dt="2023-02-10T22:28:40.456" v="2795" actId="33524"/>
      <pc:docMkLst>
        <pc:docMk/>
      </pc:docMkLst>
      <pc:sldChg chg="addSp delSp modSp mod">
        <pc:chgData name="Azbill, Justin" userId="24635a54-382e-4f62-a5d9-22cb95771424" providerId="ADAL" clId="{CB16C63D-8CC2-483C-AFFA-4589E773CC1C}" dt="2023-02-10T22:03:44.493" v="413" actId="20577"/>
        <pc:sldMkLst>
          <pc:docMk/>
          <pc:sldMk cId="0" sldId="257"/>
        </pc:sldMkLst>
        <pc:spChg chg="mod">
          <ac:chgData name="Azbill, Justin" userId="24635a54-382e-4f62-a5d9-22cb95771424" providerId="ADAL" clId="{CB16C63D-8CC2-483C-AFFA-4589E773CC1C}" dt="2023-02-10T22:03:44.493" v="413" actId="20577"/>
          <ac:spMkLst>
            <pc:docMk/>
            <pc:sldMk cId="0" sldId="257"/>
            <ac:spMk id="14" creationId="{00000000-0000-0000-0000-000000000000}"/>
          </ac:spMkLst>
        </pc:spChg>
        <pc:spChg chg="mod">
          <ac:chgData name="Azbill, Justin" userId="24635a54-382e-4f62-a5d9-22cb95771424" providerId="ADAL" clId="{CB16C63D-8CC2-483C-AFFA-4589E773CC1C}" dt="2023-02-10T21:36:24.161" v="67" actId="1076"/>
          <ac:spMkLst>
            <pc:docMk/>
            <pc:sldMk cId="0" sldId="257"/>
            <ac:spMk id="37" creationId="{6D5ED558-FE4A-4D17-A045-6FEC287853B7}"/>
          </ac:spMkLst>
        </pc:spChg>
        <pc:picChg chg="add mod ord">
          <ac:chgData name="Azbill, Justin" userId="24635a54-382e-4f62-a5d9-22cb95771424" providerId="ADAL" clId="{CB16C63D-8CC2-483C-AFFA-4589E773CC1C}" dt="2023-02-10T21:36:20.749" v="66" actId="167"/>
          <ac:picMkLst>
            <pc:docMk/>
            <pc:sldMk cId="0" sldId="257"/>
            <ac:picMk id="16" creationId="{C70DECD3-99BC-4358-99DF-227BB015F87E}"/>
          </ac:picMkLst>
        </pc:picChg>
        <pc:picChg chg="del">
          <ac:chgData name="Azbill, Justin" userId="24635a54-382e-4f62-a5d9-22cb95771424" providerId="ADAL" clId="{CB16C63D-8CC2-483C-AFFA-4589E773CC1C}" dt="2023-02-10T21:35:59.691" v="60" actId="478"/>
          <ac:picMkLst>
            <pc:docMk/>
            <pc:sldMk cId="0" sldId="257"/>
            <ac:picMk id="1026" creationId="{041B1FE8-2891-402D-8543-38AC630553A1}"/>
          </ac:picMkLst>
        </pc:picChg>
      </pc:sldChg>
      <pc:sldChg chg="delSp modSp mod">
        <pc:chgData name="Azbill, Justin" userId="24635a54-382e-4f62-a5d9-22cb95771424" providerId="ADAL" clId="{CB16C63D-8CC2-483C-AFFA-4589E773CC1C}" dt="2023-02-10T22:28:40.456" v="2795" actId="33524"/>
        <pc:sldMkLst>
          <pc:docMk/>
          <pc:sldMk cId="0" sldId="258"/>
        </pc:sldMkLst>
        <pc:spChg chg="mod">
          <ac:chgData name="Azbill, Justin" userId="24635a54-382e-4f62-a5d9-22cb95771424" providerId="ADAL" clId="{CB16C63D-8CC2-483C-AFFA-4589E773CC1C}" dt="2023-02-10T22:28:08.690" v="2786" actId="1076"/>
          <ac:spMkLst>
            <pc:docMk/>
            <pc:sldMk cId="0" sldId="258"/>
            <ac:spMk id="3136" creationId="{00000000-0000-0000-0000-000000000000}"/>
          </ac:spMkLst>
        </pc:spChg>
        <pc:spChg chg="del">
          <ac:chgData name="Azbill, Justin" userId="24635a54-382e-4f62-a5d9-22cb95771424" providerId="ADAL" clId="{CB16C63D-8CC2-483C-AFFA-4589E773CC1C}" dt="2023-02-10T22:16:28.970" v="1552" actId="478"/>
          <ac:spMkLst>
            <pc:docMk/>
            <pc:sldMk cId="0" sldId="258"/>
            <ac:spMk id="3139" creationId="{00000000-0000-0000-0000-000000000000}"/>
          </ac:spMkLst>
        </pc:spChg>
        <pc:spChg chg="mod">
          <ac:chgData name="Azbill, Justin" userId="24635a54-382e-4f62-a5d9-22cb95771424" providerId="ADAL" clId="{CB16C63D-8CC2-483C-AFFA-4589E773CC1C}" dt="2023-02-10T22:16:50.593" v="1612" actId="14100"/>
          <ac:spMkLst>
            <pc:docMk/>
            <pc:sldMk cId="0" sldId="258"/>
            <ac:spMk id="3143" creationId="{00000000-0000-0000-0000-000000000000}"/>
          </ac:spMkLst>
        </pc:spChg>
        <pc:graphicFrameChg chg="mod modGraphic">
          <ac:chgData name="Azbill, Justin" userId="24635a54-382e-4f62-a5d9-22cb95771424" providerId="ADAL" clId="{CB16C63D-8CC2-483C-AFFA-4589E773CC1C}" dt="2023-02-10T22:28:40.456" v="2795" actId="33524"/>
          <ac:graphicFrameMkLst>
            <pc:docMk/>
            <pc:sldMk cId="0" sldId="258"/>
            <ac:graphicFrameMk id="12" creationId="{00000000-0000-0000-0000-000000000000}"/>
          </ac:graphicFrameMkLst>
        </pc:graphicFrameChg>
      </pc:sldChg>
      <pc:sldChg chg="addSp delSp modSp mod">
        <pc:chgData name="Azbill, Justin" userId="24635a54-382e-4f62-a5d9-22cb95771424" providerId="ADAL" clId="{CB16C63D-8CC2-483C-AFFA-4589E773CC1C}" dt="2023-02-10T22:14:38.041" v="1352" actId="20577"/>
        <pc:sldMkLst>
          <pc:docMk/>
          <pc:sldMk cId="3939066672" sldId="259"/>
        </pc:sldMkLst>
        <pc:spChg chg="mod">
          <ac:chgData name="Azbill, Justin" userId="24635a54-382e-4f62-a5d9-22cb95771424" providerId="ADAL" clId="{CB16C63D-8CC2-483C-AFFA-4589E773CC1C}" dt="2023-02-10T22:06:06.064" v="708" actId="1076"/>
          <ac:spMkLst>
            <pc:docMk/>
            <pc:sldMk cId="3939066672" sldId="259"/>
            <ac:spMk id="4" creationId="{F5E67ACC-E8DD-48AA-AC95-F33B596776E4}"/>
          </ac:spMkLst>
        </pc:spChg>
        <pc:spChg chg="mod ord">
          <ac:chgData name="Azbill, Justin" userId="24635a54-382e-4f62-a5d9-22cb95771424" providerId="ADAL" clId="{CB16C63D-8CC2-483C-AFFA-4589E773CC1C}" dt="2023-02-10T21:38:19.510" v="89" actId="1076"/>
          <ac:spMkLst>
            <pc:docMk/>
            <pc:sldMk cId="3939066672" sldId="259"/>
            <ac:spMk id="8" creationId="{986E707D-F6D1-47FD-90D9-CBBACDDC02EC}"/>
          </ac:spMkLst>
        </pc:spChg>
        <pc:spChg chg="mod">
          <ac:chgData name="Azbill, Justin" userId="24635a54-382e-4f62-a5d9-22cb95771424" providerId="ADAL" clId="{CB16C63D-8CC2-483C-AFFA-4589E773CC1C}" dt="2023-02-10T22:08:04.687" v="1101" actId="122"/>
          <ac:spMkLst>
            <pc:docMk/>
            <pc:sldMk cId="3939066672" sldId="259"/>
            <ac:spMk id="16" creationId="{6FA0FFE3-4BC5-4F60-8D43-C0F015F70863}"/>
          </ac:spMkLst>
        </pc:spChg>
        <pc:spChg chg="mod ord">
          <ac:chgData name="Azbill, Justin" userId="24635a54-382e-4f62-a5d9-22cb95771424" providerId="ADAL" clId="{CB16C63D-8CC2-483C-AFFA-4589E773CC1C}" dt="2023-02-10T21:38:44.117" v="94" actId="1076"/>
          <ac:spMkLst>
            <pc:docMk/>
            <pc:sldMk cId="3939066672" sldId="259"/>
            <ac:spMk id="20" creationId="{C416446C-37F1-445B-AAB1-F15E26EE886B}"/>
          </ac:spMkLst>
        </pc:spChg>
        <pc:spChg chg="mod">
          <ac:chgData name="Azbill, Justin" userId="24635a54-382e-4f62-a5d9-22cb95771424" providerId="ADAL" clId="{CB16C63D-8CC2-483C-AFFA-4589E773CC1C}" dt="2023-02-10T22:13:21.648" v="1127" actId="1076"/>
          <ac:spMkLst>
            <pc:docMk/>
            <pc:sldMk cId="3939066672" sldId="259"/>
            <ac:spMk id="23" creationId="{103C91E4-1CDD-49CF-A796-85C4B73B7007}"/>
          </ac:spMkLst>
        </pc:spChg>
        <pc:spChg chg="mod">
          <ac:chgData name="Azbill, Justin" userId="24635a54-382e-4f62-a5d9-22cb95771424" providerId="ADAL" clId="{CB16C63D-8CC2-483C-AFFA-4589E773CC1C}" dt="2023-02-10T22:14:17.483" v="1335" actId="1076"/>
          <ac:spMkLst>
            <pc:docMk/>
            <pc:sldMk cId="3939066672" sldId="259"/>
            <ac:spMk id="25" creationId="{120EE124-7AD7-485F-BBE2-92895BCE1BFA}"/>
          </ac:spMkLst>
        </pc:spChg>
        <pc:spChg chg="mod">
          <ac:chgData name="Azbill, Justin" userId="24635a54-382e-4f62-a5d9-22cb95771424" providerId="ADAL" clId="{CB16C63D-8CC2-483C-AFFA-4589E773CC1C}" dt="2023-02-10T22:14:38.041" v="1352" actId="20577"/>
          <ac:spMkLst>
            <pc:docMk/>
            <pc:sldMk cId="3939066672" sldId="259"/>
            <ac:spMk id="3143" creationId="{00000000-0000-0000-0000-000000000000}"/>
          </ac:spMkLst>
        </pc:spChg>
        <pc:picChg chg="del">
          <ac:chgData name="Azbill, Justin" userId="24635a54-382e-4f62-a5d9-22cb95771424" providerId="ADAL" clId="{CB16C63D-8CC2-483C-AFFA-4589E773CC1C}" dt="2023-02-10T21:43:04.123" v="109" actId="478"/>
          <ac:picMkLst>
            <pc:docMk/>
            <pc:sldMk cId="3939066672" sldId="259"/>
            <ac:picMk id="2" creationId="{31189DC4-A45A-4298-A951-72907CBDC17E}"/>
          </ac:picMkLst>
        </pc:picChg>
        <pc:picChg chg="add del mod">
          <ac:chgData name="Azbill, Justin" userId="24635a54-382e-4f62-a5d9-22cb95771424" providerId="ADAL" clId="{CB16C63D-8CC2-483C-AFFA-4589E773CC1C}" dt="2023-02-10T21:45:22.362" v="113" actId="478"/>
          <ac:picMkLst>
            <pc:docMk/>
            <pc:sldMk cId="3939066672" sldId="259"/>
            <ac:picMk id="3" creationId="{1D229563-9056-4215-9EB9-5980CF4951EF}"/>
          </ac:picMkLst>
        </pc:picChg>
        <pc:picChg chg="del">
          <ac:chgData name="Azbill, Justin" userId="24635a54-382e-4f62-a5d9-22cb95771424" providerId="ADAL" clId="{CB16C63D-8CC2-483C-AFFA-4589E773CC1C}" dt="2023-02-10T21:37:02.315" v="68" actId="478"/>
          <ac:picMkLst>
            <pc:docMk/>
            <pc:sldMk cId="3939066672" sldId="259"/>
            <ac:picMk id="5" creationId="{8EF7980C-9DD6-4386-832E-A6210076D2D0}"/>
          </ac:picMkLst>
        </pc:picChg>
        <pc:picChg chg="del">
          <ac:chgData name="Azbill, Justin" userId="24635a54-382e-4f62-a5d9-22cb95771424" providerId="ADAL" clId="{CB16C63D-8CC2-483C-AFFA-4589E773CC1C}" dt="2023-02-10T22:08:11.454" v="1102" actId="478"/>
          <ac:picMkLst>
            <pc:docMk/>
            <pc:sldMk cId="3939066672" sldId="259"/>
            <ac:picMk id="9" creationId="{02B665B2-E656-475D-A8D3-D8157E3D33CD}"/>
          </ac:picMkLst>
        </pc:picChg>
        <pc:picChg chg="del">
          <ac:chgData name="Azbill, Justin" userId="24635a54-382e-4f62-a5d9-22cb95771424" providerId="ADAL" clId="{CB16C63D-8CC2-483C-AFFA-4589E773CC1C}" dt="2023-02-10T21:39:51.228" v="96" actId="478"/>
          <ac:picMkLst>
            <pc:docMk/>
            <pc:sldMk cId="3939066672" sldId="259"/>
            <ac:picMk id="12" creationId="{49BEA242-1D7C-4797-A7C7-5E40417A7DC5}"/>
          </ac:picMkLst>
        </pc:picChg>
        <pc:picChg chg="add mod">
          <ac:chgData name="Azbill, Justin" userId="24635a54-382e-4f62-a5d9-22cb95771424" providerId="ADAL" clId="{CB16C63D-8CC2-483C-AFFA-4589E773CC1C}" dt="2023-02-10T21:38:50.408" v="95" actId="167"/>
          <ac:picMkLst>
            <pc:docMk/>
            <pc:sldMk cId="3939066672" sldId="259"/>
            <ac:picMk id="19" creationId="{DBD8A7C6-FA25-4304-9F72-6E283A8351BA}"/>
          </ac:picMkLst>
        </pc:picChg>
        <pc:picChg chg="add mod">
          <ac:chgData name="Azbill, Justin" userId="24635a54-382e-4f62-a5d9-22cb95771424" providerId="ADAL" clId="{CB16C63D-8CC2-483C-AFFA-4589E773CC1C}" dt="2023-02-10T21:38:12.646" v="88" actId="1076"/>
          <ac:picMkLst>
            <pc:docMk/>
            <pc:sldMk cId="3939066672" sldId="259"/>
            <ac:picMk id="21" creationId="{D8E9D072-1519-4079-BABF-7E42ACEE34B8}"/>
          </ac:picMkLst>
        </pc:picChg>
        <pc:picChg chg="add mod ord">
          <ac:chgData name="Azbill, Justin" userId="24635a54-382e-4f62-a5d9-22cb95771424" providerId="ADAL" clId="{CB16C63D-8CC2-483C-AFFA-4589E773CC1C}" dt="2023-02-10T22:12:33.880" v="1120" actId="14100"/>
          <ac:picMkLst>
            <pc:docMk/>
            <pc:sldMk cId="3939066672" sldId="259"/>
            <ac:picMk id="26" creationId="{FB4B4052-A9EE-4736-A2B6-D44428879C4A}"/>
          </ac:picMkLst>
        </pc:picChg>
        <pc:picChg chg="add mod">
          <ac:chgData name="Azbill, Justin" userId="24635a54-382e-4f62-a5d9-22cb95771424" providerId="ADAL" clId="{CB16C63D-8CC2-483C-AFFA-4589E773CC1C}" dt="2023-02-10T22:12:15.229" v="1116" actId="14100"/>
          <ac:picMkLst>
            <pc:docMk/>
            <pc:sldMk cId="3939066672" sldId="259"/>
            <ac:picMk id="1028" creationId="{136A9DC9-A790-4A54-847A-3E6091FA0922}"/>
          </ac:picMkLst>
        </pc:picChg>
        <pc:picChg chg="add mod">
          <ac:chgData name="Azbill, Justin" userId="24635a54-382e-4f62-a5d9-22cb95771424" providerId="ADAL" clId="{CB16C63D-8CC2-483C-AFFA-4589E773CC1C}" dt="2023-02-10T22:12:45.728" v="1121" actId="167"/>
          <ac:picMkLst>
            <pc:docMk/>
            <pc:sldMk cId="3939066672" sldId="259"/>
            <ac:picMk id="1030" creationId="{E41273CB-4084-4641-9D98-0B8BBB65001D}"/>
          </ac:picMkLst>
        </pc:picChg>
      </pc:sldChg>
      <pc:sldChg chg="addSp delSp modSp mod">
        <pc:chgData name="Azbill, Justin" userId="24635a54-382e-4f62-a5d9-22cb95771424" providerId="ADAL" clId="{CB16C63D-8CC2-483C-AFFA-4589E773CC1C}" dt="2023-02-10T22:16:18.722" v="1551" actId="20577"/>
        <pc:sldMkLst>
          <pc:docMk/>
          <pc:sldMk cId="2082686820" sldId="260"/>
        </pc:sldMkLst>
        <pc:spChg chg="del mod">
          <ac:chgData name="Azbill, Justin" userId="24635a54-382e-4f62-a5d9-22cb95771424" providerId="ADAL" clId="{CB16C63D-8CC2-483C-AFFA-4589E773CC1C}" dt="2023-02-10T21:56:37.306" v="146" actId="478"/>
          <ac:spMkLst>
            <pc:docMk/>
            <pc:sldMk cId="2082686820" sldId="260"/>
            <ac:spMk id="4" creationId="{F5E67ACC-E8DD-48AA-AC95-F33B596776E4}"/>
          </ac:spMkLst>
        </pc:spChg>
        <pc:spChg chg="del mod">
          <ac:chgData name="Azbill, Justin" userId="24635a54-382e-4f62-a5d9-22cb95771424" providerId="ADAL" clId="{CB16C63D-8CC2-483C-AFFA-4589E773CC1C}" dt="2023-02-10T21:58:42.074" v="179" actId="478"/>
          <ac:spMkLst>
            <pc:docMk/>
            <pc:sldMk cId="2082686820" sldId="260"/>
            <ac:spMk id="19" creationId="{48A0A96F-715F-44B3-A937-120438F1BBC8}"/>
          </ac:spMkLst>
        </pc:spChg>
        <pc:spChg chg="mod">
          <ac:chgData name="Azbill, Justin" userId="24635a54-382e-4f62-a5d9-22cb95771424" providerId="ADAL" clId="{CB16C63D-8CC2-483C-AFFA-4589E773CC1C}" dt="2023-02-10T22:15:39.770" v="1534" actId="20577"/>
          <ac:spMkLst>
            <pc:docMk/>
            <pc:sldMk cId="2082686820" sldId="260"/>
            <ac:spMk id="23" creationId="{103C91E4-1CDD-49CF-A796-85C4B73B7007}"/>
          </ac:spMkLst>
        </pc:spChg>
        <pc:spChg chg="mod">
          <ac:chgData name="Azbill, Justin" userId="24635a54-382e-4f62-a5d9-22cb95771424" providerId="ADAL" clId="{CB16C63D-8CC2-483C-AFFA-4589E773CC1C}" dt="2023-02-10T22:16:18.722" v="1551" actId="20577"/>
          <ac:spMkLst>
            <pc:docMk/>
            <pc:sldMk cId="2082686820" sldId="260"/>
            <ac:spMk id="3143" creationId="{00000000-0000-0000-0000-000000000000}"/>
          </ac:spMkLst>
        </pc:spChg>
        <pc:picChg chg="del">
          <ac:chgData name="Azbill, Justin" userId="24635a54-382e-4f62-a5d9-22cb95771424" providerId="ADAL" clId="{CB16C63D-8CC2-483C-AFFA-4589E773CC1C}" dt="2023-02-10T21:47:01.221" v="125" actId="478"/>
          <ac:picMkLst>
            <pc:docMk/>
            <pc:sldMk cId="2082686820" sldId="260"/>
            <ac:picMk id="2" creationId="{86FC6314-D387-4FD8-BDE6-04BEB74330CB}"/>
          </ac:picMkLst>
        </pc:picChg>
        <pc:picChg chg="add mod ord">
          <ac:chgData name="Azbill, Justin" userId="24635a54-382e-4f62-a5d9-22cb95771424" providerId="ADAL" clId="{CB16C63D-8CC2-483C-AFFA-4589E773CC1C}" dt="2023-02-10T21:57:15.803" v="161" actId="692"/>
          <ac:picMkLst>
            <pc:docMk/>
            <pc:sldMk cId="2082686820" sldId="260"/>
            <ac:picMk id="3" creationId="{3BA8BE23-D4D2-4FD1-B4A7-297EF089E839}"/>
          </ac:picMkLst>
        </pc:picChg>
        <pc:picChg chg="add mod ord">
          <ac:chgData name="Azbill, Justin" userId="24635a54-382e-4f62-a5d9-22cb95771424" providerId="ADAL" clId="{CB16C63D-8CC2-483C-AFFA-4589E773CC1C}" dt="2023-02-10T21:57:22.127" v="162" actId="14100"/>
          <ac:picMkLst>
            <pc:docMk/>
            <pc:sldMk cId="2082686820" sldId="260"/>
            <ac:picMk id="5" creationId="{BC959F02-C053-49CF-A5AD-75AE9EF7ABB9}"/>
          </ac:picMkLst>
        </pc:picChg>
        <pc:picChg chg="del">
          <ac:chgData name="Azbill, Justin" userId="24635a54-382e-4f62-a5d9-22cb95771424" providerId="ADAL" clId="{CB16C63D-8CC2-483C-AFFA-4589E773CC1C}" dt="2023-02-10T21:47:01.909" v="126" actId="478"/>
          <ac:picMkLst>
            <pc:docMk/>
            <pc:sldMk cId="2082686820" sldId="260"/>
            <ac:picMk id="7" creationId="{C9466249-6F37-413B-81F4-7F67A65EF861}"/>
          </ac:picMkLst>
        </pc:picChg>
        <pc:picChg chg="del">
          <ac:chgData name="Azbill, Justin" userId="24635a54-382e-4f62-a5d9-22cb95771424" providerId="ADAL" clId="{CB16C63D-8CC2-483C-AFFA-4589E773CC1C}" dt="2023-02-10T21:47:03.462" v="127" actId="478"/>
          <ac:picMkLst>
            <pc:docMk/>
            <pc:sldMk cId="2082686820" sldId="260"/>
            <ac:picMk id="16" creationId="{9BD335ED-4FF2-427F-AB16-C75D99037E05}"/>
          </ac:picMkLst>
        </pc:picChg>
        <pc:picChg chg="add mod">
          <ac:chgData name="Azbill, Justin" userId="24635a54-382e-4f62-a5d9-22cb95771424" providerId="ADAL" clId="{CB16C63D-8CC2-483C-AFFA-4589E773CC1C}" dt="2023-02-10T21:58:35.464" v="178" actId="1076"/>
          <ac:picMkLst>
            <pc:docMk/>
            <pc:sldMk cId="2082686820" sldId="260"/>
            <ac:picMk id="17" creationId="{C59ED09A-A835-44DB-B89B-A75F927799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5B098-83DA-4141-A90C-AC9CDBBB4206}" type="datetimeFigureOut">
              <a:rPr lang="en-US" smtClean="0"/>
              <a:pPr/>
              <a:t>2/10/2023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94937-5DB4-4341-9100-89D53785DAD0}" type="slidenum">
              <a:rPr lang="en-US" smtClean="0"/>
              <a:pPr/>
              <a:t>‹#›</a:t>
            </a:fld>
            <a:endParaRPr lang="en-US"/>
          </a:p>
        </p:txBody>
      </p:sp>
    </p:spTree>
    <p:extLst>
      <p:ext uri="{BB962C8B-B14F-4D97-AF65-F5344CB8AC3E}">
        <p14:creationId xmlns:p14="http://schemas.microsoft.com/office/powerpoint/2010/main" val="138332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1</a:t>
            </a:fld>
            <a:endParaRPr lang="en-US"/>
          </a:p>
        </p:txBody>
      </p:sp>
    </p:spTree>
    <p:extLst>
      <p:ext uri="{BB962C8B-B14F-4D97-AF65-F5344CB8AC3E}">
        <p14:creationId xmlns:p14="http://schemas.microsoft.com/office/powerpoint/2010/main" val="29816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2</a:t>
            </a:fld>
            <a:endParaRPr lang="en-US"/>
          </a:p>
        </p:txBody>
      </p:sp>
    </p:spTree>
    <p:extLst>
      <p:ext uri="{BB962C8B-B14F-4D97-AF65-F5344CB8AC3E}">
        <p14:creationId xmlns:p14="http://schemas.microsoft.com/office/powerpoint/2010/main" val="33290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3</a:t>
            </a:fld>
            <a:endParaRPr lang="en-US"/>
          </a:p>
        </p:txBody>
      </p:sp>
    </p:spTree>
    <p:extLst>
      <p:ext uri="{BB962C8B-B14F-4D97-AF65-F5344CB8AC3E}">
        <p14:creationId xmlns:p14="http://schemas.microsoft.com/office/powerpoint/2010/main" val="9968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4</a:t>
            </a:fld>
            <a:endParaRPr lang="en-US"/>
          </a:p>
        </p:txBody>
      </p:sp>
    </p:spTree>
    <p:extLst>
      <p:ext uri="{BB962C8B-B14F-4D97-AF65-F5344CB8AC3E}">
        <p14:creationId xmlns:p14="http://schemas.microsoft.com/office/powerpoint/2010/main" val="50674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CF735A-0A75-4A98-9BE8-2D895F143B5D}"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ECEC9-7DC3-4401-B631-6C7323AAB9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E6232F-2B70-4264-83CC-940AAAD5E09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C5021-178B-4423-91F5-12AD718BA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D3BB3F-E458-4F1B-BF49-B7496F2A610B}"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60DFE-CE04-4057-93DB-D0FFCEEDBB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1DBBCF-F6A2-482A-9019-02EAEA3B962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07856-1F94-40CC-9238-A2A5DDB896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38F1D-643E-4A85-B67E-6C3A3ABDC58E}"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D3ABE7-F901-479F-8102-328646D6B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FD0D23-9505-4032-9BA8-EB75B2066F40}"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9A96C-93DF-4023-9704-CADF4E2023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FACCBF-9D1F-4430-AC5D-B3459479F902}" type="datetimeFigureOut">
              <a:rPr lang="en-US"/>
              <a:pPr>
                <a:defRPr/>
              </a:pPr>
              <a:t>2/10/2023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AF34F-6329-43A4-8252-80D2AA3CB5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4AC6CD-C57E-4C26-9AB3-9CCCB901420D}" type="datetimeFigureOut">
              <a:rPr lang="en-US"/>
              <a:pPr>
                <a:defRPr/>
              </a:pPr>
              <a:t>2/10/2023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89D5D3-770B-4683-BD5F-40EA0425F1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963FB-511E-465E-95E8-0DC8F21C9815}" type="datetimeFigureOut">
              <a:rPr lang="en-US"/>
              <a:pPr>
                <a:defRPr/>
              </a:pPr>
              <a:t>2/10/2023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BB5F04-6F2E-447F-82AF-9E0EA92CF1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665B-9F5B-4C21-8830-7480E1C01C45}"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7B3A2-7273-4F52-A4FB-2E66E7B4E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B22DF-C021-463C-BE90-8DC36FE40E06}"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C6D4E-6126-4E9A-BE2A-A5129D1C50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837912-0B8E-4F6B-AAE8-8D3D82EBF467}" type="datetimeFigureOut">
              <a:rPr lang="en-US"/>
              <a:pPr>
                <a:defRPr/>
              </a:pPr>
              <a:t>2/10/2023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FE2CA2-D8D5-42BA-B7EB-0803300DA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0DECD3-99BC-4358-99DF-227BB015F87E}"/>
              </a:ext>
            </a:extLst>
          </p:cNvPr>
          <p:cNvPicPr>
            <a:picLocks noChangeAspect="1"/>
          </p:cNvPicPr>
          <p:nvPr/>
        </p:nvPicPr>
        <p:blipFill>
          <a:blip r:embed="rId3"/>
          <a:stretch>
            <a:fillRect/>
          </a:stretch>
        </p:blipFill>
        <p:spPr>
          <a:xfrm>
            <a:off x="178366" y="3642415"/>
            <a:ext cx="3264609" cy="2524205"/>
          </a:xfrm>
          <a:prstGeom prst="rect">
            <a:avLst/>
          </a:prstGeom>
        </p:spPr>
      </p:pic>
      <p:sp>
        <p:nvSpPr>
          <p:cNvPr id="14" name="TextBox 13"/>
          <p:cNvSpPr txBox="1"/>
          <p:nvPr/>
        </p:nvSpPr>
        <p:spPr>
          <a:xfrm>
            <a:off x="174141" y="1816160"/>
            <a:ext cx="6350619" cy="7294305"/>
          </a:xfrm>
          <a:prstGeom prst="rect">
            <a:avLst/>
          </a:prstGeom>
          <a:noFill/>
        </p:spPr>
        <p:txBody>
          <a:bodyPr wrap="square">
            <a:spAutoFit/>
          </a:bodyPr>
          <a:lstStyle/>
          <a:p>
            <a:pPr fontAlgn="auto">
              <a:spcBef>
                <a:spcPts val="0"/>
              </a:spcBef>
              <a:spcAft>
                <a:spcPts val="0"/>
              </a:spcAft>
              <a:defRPr/>
            </a:pPr>
            <a:r>
              <a:rPr lang="en-US" sz="1400" dirty="0">
                <a:latin typeface="+mn-lt"/>
              </a:rPr>
              <a:t>Know the risk Factors:</a:t>
            </a:r>
          </a:p>
          <a:p>
            <a:pPr fontAlgn="auto">
              <a:spcBef>
                <a:spcPts val="0"/>
              </a:spcBef>
              <a:spcAft>
                <a:spcPts val="0"/>
              </a:spcAft>
              <a:defRPr/>
            </a:pPr>
            <a:r>
              <a:rPr lang="en-US" sz="1400" dirty="0">
                <a:latin typeface="+mn-lt"/>
              </a:rPr>
              <a:t>Trade Professionals are subjected to laceration and hand injury hazards in most work environments. Hand placement during tool use is a contributing factor to hand incidents during power tool use. Understanding the tool, and proper setup are key to having a safe work environment. When using a tool, use guards as designed, and never alter the guards beyond design. Keep hands a minimum of 6 inches away from moving parts and keep clothes and gloves away from the blades. Use the 2</a:t>
            </a:r>
            <a:r>
              <a:rPr lang="en-US" sz="1400" baseline="30000" dirty="0">
                <a:latin typeface="+mn-lt"/>
              </a:rPr>
              <a:t>nd</a:t>
            </a:r>
            <a:r>
              <a:rPr lang="en-US" sz="1400" dirty="0">
                <a:latin typeface="+mn-lt"/>
              </a:rPr>
              <a:t> handle on all tools that are outfitted with them. Inspect tool before each use. </a:t>
            </a: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r>
              <a:rPr lang="en-US" sz="1200" i="1" dirty="0">
                <a:latin typeface="+mn-lt"/>
              </a:rPr>
              <a:t>Please discuss this with your crew and ask them to identify 5 hazards and precautions associated with Hand Injury Prevention using power tools, then flip the page over and see if they identified the same things as we did.  Challenge them to identify the hazards before flipping this over.</a:t>
            </a:r>
          </a:p>
        </p:txBody>
      </p:sp>
      <p:pic>
        <p:nvPicPr>
          <p:cNvPr id="29" name="Picture 28">
            <a:extLst>
              <a:ext uri="{FF2B5EF4-FFF2-40B4-BE49-F238E27FC236}">
                <a16:creationId xmlns:a16="http://schemas.microsoft.com/office/drawing/2014/main" id="{3763BC39-B1E8-44D3-A79C-98ACDFF98AC2}"/>
              </a:ext>
            </a:extLst>
          </p:cNvPr>
          <p:cNvPicPr>
            <a:picLocks noChangeAspect="1"/>
          </p:cNvPicPr>
          <p:nvPr/>
        </p:nvPicPr>
        <p:blipFill>
          <a:blip r:embed="rId4"/>
          <a:stretch>
            <a:fillRect/>
          </a:stretch>
        </p:blipFill>
        <p:spPr>
          <a:xfrm>
            <a:off x="0" y="113550"/>
            <a:ext cx="6857998" cy="1637401"/>
          </a:xfrm>
          <a:prstGeom prst="rect">
            <a:avLst/>
          </a:prstGeom>
        </p:spPr>
      </p:pic>
      <p:cxnSp>
        <p:nvCxnSpPr>
          <p:cNvPr id="5" name="Straight Connector 4">
            <a:extLst>
              <a:ext uri="{FF2B5EF4-FFF2-40B4-BE49-F238E27FC236}">
                <a16:creationId xmlns:a16="http://schemas.microsoft.com/office/drawing/2014/main" id="{DEE44674-16CE-4A59-83BF-02427B7DEAD1}"/>
              </a:ext>
            </a:extLst>
          </p:cNvPr>
          <p:cNvCxnSpPr/>
          <p:nvPr/>
        </p:nvCxnSpPr>
        <p:spPr>
          <a:xfrm>
            <a:off x="178369" y="6208204"/>
            <a:ext cx="65012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4" descr="See the source image">
            <a:extLst>
              <a:ext uri="{FF2B5EF4-FFF2-40B4-BE49-F238E27FC236}">
                <a16:creationId xmlns:a16="http://schemas.microsoft.com/office/drawing/2014/main" id="{D4591401-9713-4B59-AA71-BAD23681D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550" y="3642415"/>
            <a:ext cx="3095758" cy="2524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e the source image">
            <a:extLst>
              <a:ext uri="{FF2B5EF4-FFF2-40B4-BE49-F238E27FC236}">
                <a16:creationId xmlns:a16="http://schemas.microsoft.com/office/drawing/2014/main" id="{8C7281DD-3914-47BD-8BA2-8DE0091B30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823" y="6277769"/>
            <a:ext cx="3650663" cy="19402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FD2DDA8-B145-470F-89B3-B874B7FDE4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1342" y="6277769"/>
            <a:ext cx="2690964" cy="1930647"/>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6D5ED558-FE4A-4D17-A045-6FEC287853B7}"/>
              </a:ext>
            </a:extLst>
          </p:cNvPr>
          <p:cNvSpPr/>
          <p:nvPr/>
        </p:nvSpPr>
        <p:spPr>
          <a:xfrm>
            <a:off x="1528354" y="4561264"/>
            <a:ext cx="967599" cy="10588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8A4B30-954E-4E5A-B43C-4736D627D8BF}"/>
              </a:ext>
            </a:extLst>
          </p:cNvPr>
          <p:cNvSpPr/>
          <p:nvPr/>
        </p:nvSpPr>
        <p:spPr>
          <a:xfrm>
            <a:off x="3912808" y="6934200"/>
            <a:ext cx="1725992" cy="111734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1752926-12F1-4998-84CA-D2B9E14DF7DD}"/>
              </a:ext>
            </a:extLst>
          </p:cNvPr>
          <p:cNvSpPr/>
          <p:nvPr/>
        </p:nvSpPr>
        <p:spPr>
          <a:xfrm>
            <a:off x="2524515" y="6532972"/>
            <a:ext cx="1222550" cy="142985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8">
            <a:extLst>
              <a:ext uri="{FF2B5EF4-FFF2-40B4-BE49-F238E27FC236}">
                <a16:creationId xmlns:a16="http://schemas.microsoft.com/office/drawing/2014/main" id="{8254C95B-A5BA-41C7-BA25-FB39032D6250}"/>
              </a:ext>
            </a:extLst>
          </p:cNvPr>
          <p:cNvSpPr txBox="1">
            <a:spLocks noChangeArrowheads="1"/>
          </p:cNvSpPr>
          <p:nvPr/>
        </p:nvSpPr>
        <p:spPr bwMode="auto">
          <a:xfrm>
            <a:off x="253688" y="11233"/>
            <a:ext cx="6350619"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a:solidFill>
              <a:schemeClr val="tx1"/>
            </a:solidFill>
            <a:miter lim="800000"/>
            <a:headEnd/>
            <a:tailEnd/>
          </a:ln>
        </p:spPr>
        <p:txBody>
          <a:bodyPr wrap="square" anchor="b">
            <a:spAutoFit/>
          </a:bodyPr>
          <a:lstStyle/>
          <a:p>
            <a:pPr algn="ctr"/>
            <a:r>
              <a:rPr lang="en-US" sz="2800" b="1" i="1" u="sng" dirty="0">
                <a:ln>
                  <a:solidFill>
                    <a:schemeClr val="tx1"/>
                  </a:solidFill>
                </a:ln>
                <a:solidFill>
                  <a:schemeClr val="bg1"/>
                </a:solidFill>
                <a:latin typeface="Arial Black" panose="020B0A04020102020204" pitchFamily="34" charset="0"/>
                <a:cs typeface="Arial" charset="0"/>
              </a:rPr>
              <a:t>Hand Incident Prevention  </a:t>
            </a:r>
          </a:p>
        </p:txBody>
      </p:sp>
      <p:cxnSp>
        <p:nvCxnSpPr>
          <p:cNvPr id="15" name="Straight Connector 14">
            <a:extLst>
              <a:ext uri="{FF2B5EF4-FFF2-40B4-BE49-F238E27FC236}">
                <a16:creationId xmlns:a16="http://schemas.microsoft.com/office/drawing/2014/main" id="{D67B4F6F-5443-4AC4-9397-5C4F7FEAD431}"/>
              </a:ext>
            </a:extLst>
          </p:cNvPr>
          <p:cNvCxnSpPr/>
          <p:nvPr/>
        </p:nvCxnSpPr>
        <p:spPr>
          <a:xfrm>
            <a:off x="-2" y="1743670"/>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rdless Impact Driver Advantages and Disadvantages - Wonkee Donkee Tools">
            <a:extLst>
              <a:ext uri="{FF2B5EF4-FFF2-40B4-BE49-F238E27FC236}">
                <a16:creationId xmlns:a16="http://schemas.microsoft.com/office/drawing/2014/main" id="{E41273CB-4084-4641-9D98-0B8BBB650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859" y="4073301"/>
            <a:ext cx="3304939" cy="421208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6A9DC9-A790-4A54-847A-3E6091FA0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6" y="816684"/>
            <a:ext cx="3370890" cy="318314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B4B4052-A9EE-4736-A2B6-D44428879C4A}"/>
              </a:ext>
            </a:extLst>
          </p:cNvPr>
          <p:cNvPicPr>
            <a:picLocks noChangeAspect="1"/>
          </p:cNvPicPr>
          <p:nvPr/>
        </p:nvPicPr>
        <p:blipFill>
          <a:blip r:embed="rId5"/>
          <a:stretch>
            <a:fillRect/>
          </a:stretch>
        </p:blipFill>
        <p:spPr>
          <a:xfrm>
            <a:off x="3487482" y="815399"/>
            <a:ext cx="3294316" cy="3197591"/>
          </a:xfrm>
          <a:prstGeom prst="rect">
            <a:avLst/>
          </a:prstGeom>
          <a:ln w="25400">
            <a:solidFill>
              <a:schemeClr val="tx1"/>
            </a:solidFill>
          </a:ln>
        </p:spPr>
      </p:pic>
      <p:pic>
        <p:nvPicPr>
          <p:cNvPr id="19" name="71C839D1-5492-4D32-A0BA-C6E458AFB2B2">
            <a:extLst>
              <a:ext uri="{FF2B5EF4-FFF2-40B4-BE49-F238E27FC236}">
                <a16:creationId xmlns:a16="http://schemas.microsoft.com/office/drawing/2014/main" id="{DBD8A7C6-FA25-4304-9F72-6E283A8351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62072" y="4503612"/>
            <a:ext cx="4212087" cy="335146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215589" y="351294"/>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19305" y="403878"/>
            <a:ext cx="57605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Power Tool Use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03779CA-8ABF-4327-875F-BF300C197113}"/>
              </a:ext>
            </a:extLst>
          </p:cNvPr>
          <p:cNvSpPr txBox="1"/>
          <p:nvPr/>
        </p:nvSpPr>
        <p:spPr>
          <a:xfrm>
            <a:off x="6490079" y="8681885"/>
            <a:ext cx="291719"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F5E67ACC-E8DD-48AA-AC95-F33B596776E4}"/>
              </a:ext>
            </a:extLst>
          </p:cNvPr>
          <p:cNvSpPr txBox="1"/>
          <p:nvPr/>
        </p:nvSpPr>
        <p:spPr>
          <a:xfrm>
            <a:off x="224882" y="3327512"/>
            <a:ext cx="3061011" cy="600164"/>
          </a:xfrm>
          <a:prstGeom prst="rect">
            <a:avLst/>
          </a:prstGeom>
          <a:solidFill>
            <a:schemeClr val="bg1"/>
          </a:solidFill>
        </p:spPr>
        <p:txBody>
          <a:bodyPr wrap="square" rtlCol="0">
            <a:spAutoFit/>
          </a:bodyPr>
          <a:lstStyle/>
          <a:p>
            <a:pPr algn="ctr"/>
            <a:r>
              <a:rPr lang="en-US" sz="1100" dirty="0"/>
              <a:t>Inspect the disc to ensure that it is safe / undamaged, the 2</a:t>
            </a:r>
            <a:r>
              <a:rPr lang="en-US" sz="1100" baseline="30000" dirty="0"/>
              <a:t>nd</a:t>
            </a:r>
            <a:r>
              <a:rPr lang="en-US" sz="1100" dirty="0"/>
              <a:t> handle is available, and the guard set for the operation.  </a:t>
            </a:r>
          </a:p>
        </p:txBody>
      </p:sp>
      <p:sp>
        <p:nvSpPr>
          <p:cNvPr id="16" name="TextBox 15">
            <a:extLst>
              <a:ext uri="{FF2B5EF4-FFF2-40B4-BE49-F238E27FC236}">
                <a16:creationId xmlns:a16="http://schemas.microsoft.com/office/drawing/2014/main" id="{6FA0FFE3-4BC5-4F60-8D43-C0F015F70863}"/>
              </a:ext>
            </a:extLst>
          </p:cNvPr>
          <p:cNvSpPr txBox="1"/>
          <p:nvPr/>
        </p:nvSpPr>
        <p:spPr>
          <a:xfrm>
            <a:off x="125392" y="7661320"/>
            <a:ext cx="3256272" cy="430887"/>
          </a:xfrm>
          <a:prstGeom prst="rect">
            <a:avLst/>
          </a:prstGeom>
          <a:solidFill>
            <a:schemeClr val="bg1"/>
          </a:solidFill>
        </p:spPr>
        <p:txBody>
          <a:bodyPr wrap="square" rtlCol="0">
            <a:spAutoFit/>
          </a:bodyPr>
          <a:lstStyle/>
          <a:p>
            <a:pPr algn="ctr"/>
            <a:r>
              <a:rPr lang="en-US" sz="1100" dirty="0"/>
              <a:t>Inspect all parts of any tool used for hazards that can cause a laceration / injury</a:t>
            </a:r>
          </a:p>
        </p:txBody>
      </p:sp>
      <p:sp>
        <p:nvSpPr>
          <p:cNvPr id="23" name="TextBox 22">
            <a:extLst>
              <a:ext uri="{FF2B5EF4-FFF2-40B4-BE49-F238E27FC236}">
                <a16:creationId xmlns:a16="http://schemas.microsoft.com/office/drawing/2014/main" id="{103C91E4-1CDD-49CF-A796-85C4B73B7007}"/>
              </a:ext>
            </a:extLst>
          </p:cNvPr>
          <p:cNvSpPr txBox="1"/>
          <p:nvPr/>
        </p:nvSpPr>
        <p:spPr>
          <a:xfrm>
            <a:off x="3621792" y="3322113"/>
            <a:ext cx="3053577" cy="600164"/>
          </a:xfrm>
          <a:prstGeom prst="rect">
            <a:avLst/>
          </a:prstGeom>
          <a:solidFill>
            <a:schemeClr val="bg1"/>
          </a:solidFill>
        </p:spPr>
        <p:txBody>
          <a:bodyPr wrap="square" rtlCol="0">
            <a:spAutoFit/>
          </a:bodyPr>
          <a:lstStyle/>
          <a:p>
            <a:pPr algn="ctr"/>
            <a:r>
              <a:rPr lang="en-US" sz="1100" dirty="0"/>
              <a:t>Wear the correct PPE when using a grinder (correct type of glove, glasses, and secondary eye protection).   </a:t>
            </a:r>
          </a:p>
        </p:txBody>
      </p:sp>
      <p:sp>
        <p:nvSpPr>
          <p:cNvPr id="7" name="AutoShape 8" descr="See the source image">
            <a:extLst>
              <a:ext uri="{FF2B5EF4-FFF2-40B4-BE49-F238E27FC236}">
                <a16:creationId xmlns:a16="http://schemas.microsoft.com/office/drawing/2014/main" id="{AB0621C8-B6F6-4076-B3FD-FBF14578A03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120EE124-7AD7-485F-BBE2-92895BCE1BFA}"/>
              </a:ext>
            </a:extLst>
          </p:cNvPr>
          <p:cNvSpPr txBox="1"/>
          <p:nvPr/>
        </p:nvSpPr>
        <p:spPr>
          <a:xfrm>
            <a:off x="3529999" y="7633498"/>
            <a:ext cx="3198658" cy="600164"/>
          </a:xfrm>
          <a:prstGeom prst="rect">
            <a:avLst/>
          </a:prstGeom>
          <a:solidFill>
            <a:schemeClr val="bg1"/>
          </a:solidFill>
          <a:ln w="19050">
            <a:solidFill>
              <a:schemeClr val="tx1"/>
            </a:solidFill>
          </a:ln>
        </p:spPr>
        <p:txBody>
          <a:bodyPr wrap="square" rtlCol="0">
            <a:spAutoFit/>
          </a:bodyPr>
          <a:lstStyle/>
          <a:p>
            <a:pPr algn="ctr"/>
            <a:r>
              <a:rPr lang="en-US" sz="1100" dirty="0"/>
              <a:t>Kick Back Hazards can exist while using drills. Follow Manufacturers specs and 2</a:t>
            </a:r>
            <a:r>
              <a:rPr lang="en-US" sz="1100" baseline="30000" dirty="0"/>
              <a:t>nd</a:t>
            </a:r>
            <a:r>
              <a:rPr lang="en-US" sz="1100" dirty="0"/>
              <a:t> handle during use to avoid this hazard.</a:t>
            </a:r>
          </a:p>
        </p:txBody>
      </p:sp>
      <p:pic>
        <p:nvPicPr>
          <p:cNvPr id="21" name="Picture 20">
            <a:extLst>
              <a:ext uri="{FF2B5EF4-FFF2-40B4-BE49-F238E27FC236}">
                <a16:creationId xmlns:a16="http://schemas.microsoft.com/office/drawing/2014/main" id="{D8E9D072-1519-4079-BABF-7E42ACEE34B8}"/>
              </a:ext>
            </a:extLst>
          </p:cNvPr>
          <p:cNvPicPr>
            <a:picLocks noChangeAspect="1"/>
          </p:cNvPicPr>
          <p:nvPr/>
        </p:nvPicPr>
        <p:blipFill>
          <a:blip r:embed="rId10"/>
          <a:stretch>
            <a:fillRect/>
          </a:stretch>
        </p:blipFill>
        <p:spPr>
          <a:xfrm>
            <a:off x="2030115" y="4118733"/>
            <a:ext cx="1351549" cy="1748577"/>
          </a:xfrm>
          <a:prstGeom prst="rect">
            <a:avLst/>
          </a:prstGeom>
        </p:spPr>
      </p:pic>
      <p:sp>
        <p:nvSpPr>
          <p:cNvPr id="8" name="Oval 7">
            <a:extLst>
              <a:ext uri="{FF2B5EF4-FFF2-40B4-BE49-F238E27FC236}">
                <a16:creationId xmlns:a16="http://schemas.microsoft.com/office/drawing/2014/main" id="{986E707D-F6D1-47FD-90D9-CBBACDDC02EC}"/>
              </a:ext>
            </a:extLst>
          </p:cNvPr>
          <p:cNvSpPr/>
          <p:nvPr/>
        </p:nvSpPr>
        <p:spPr>
          <a:xfrm>
            <a:off x="2223542" y="4612757"/>
            <a:ext cx="917919" cy="836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416446C-37F1-445B-AAB1-F15E26EE886B}"/>
              </a:ext>
            </a:extLst>
          </p:cNvPr>
          <p:cNvSpPr/>
          <p:nvPr/>
        </p:nvSpPr>
        <p:spPr>
          <a:xfrm>
            <a:off x="1650044" y="6670441"/>
            <a:ext cx="404232" cy="438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06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59F02-C053-49CF-A5AD-75AE9EF7ABB9}"/>
              </a:ext>
            </a:extLst>
          </p:cNvPr>
          <p:cNvPicPr>
            <a:picLocks noChangeAspect="1"/>
          </p:cNvPicPr>
          <p:nvPr/>
        </p:nvPicPr>
        <p:blipFill>
          <a:blip r:embed="rId3"/>
          <a:stretch>
            <a:fillRect/>
          </a:stretch>
        </p:blipFill>
        <p:spPr>
          <a:xfrm>
            <a:off x="3456677" y="1126607"/>
            <a:ext cx="3342956" cy="3558801"/>
          </a:xfrm>
          <a:prstGeom prst="rect">
            <a:avLst/>
          </a:prstGeom>
          <a:ln w="25400">
            <a:solidFill>
              <a:schemeClr val="tx1"/>
            </a:solidFill>
          </a:ln>
        </p:spPr>
      </p:pic>
      <p:pic>
        <p:nvPicPr>
          <p:cNvPr id="3" name="Picture 2">
            <a:extLst>
              <a:ext uri="{FF2B5EF4-FFF2-40B4-BE49-F238E27FC236}">
                <a16:creationId xmlns:a16="http://schemas.microsoft.com/office/drawing/2014/main" id="{3BA8BE23-D4D2-4FD1-B4A7-297EF089E839}"/>
              </a:ext>
            </a:extLst>
          </p:cNvPr>
          <p:cNvPicPr>
            <a:picLocks noChangeAspect="1"/>
          </p:cNvPicPr>
          <p:nvPr/>
        </p:nvPicPr>
        <p:blipFill>
          <a:blip r:embed="rId4"/>
          <a:stretch>
            <a:fillRect/>
          </a:stretch>
        </p:blipFill>
        <p:spPr>
          <a:xfrm>
            <a:off x="45357" y="1137375"/>
            <a:ext cx="3355967" cy="3548033"/>
          </a:xfrm>
          <a:prstGeom prst="rect">
            <a:avLst/>
          </a:prstGeom>
          <a:ln w="25400">
            <a:solidFill>
              <a:schemeClr val="tx1"/>
            </a:solidFill>
          </a:ln>
        </p:spPr>
      </p:pic>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59266" y="715086"/>
            <a:ext cx="59129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Power Tool Use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10C6693-38FA-43BD-A4FD-2A660017F01F}"/>
              </a:ext>
            </a:extLst>
          </p:cNvPr>
          <p:cNvSpPr txBox="1"/>
          <p:nvPr/>
        </p:nvSpPr>
        <p:spPr>
          <a:xfrm>
            <a:off x="6490079" y="8681885"/>
            <a:ext cx="291719" cy="369332"/>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103C91E4-1CDD-49CF-A796-85C4B73B7007}"/>
              </a:ext>
            </a:extLst>
          </p:cNvPr>
          <p:cNvSpPr txBox="1"/>
          <p:nvPr/>
        </p:nvSpPr>
        <p:spPr>
          <a:xfrm>
            <a:off x="32423" y="4017857"/>
            <a:ext cx="3359405" cy="461665"/>
          </a:xfrm>
          <a:prstGeom prst="rect">
            <a:avLst/>
          </a:prstGeom>
          <a:solidFill>
            <a:schemeClr val="bg1"/>
          </a:solidFill>
        </p:spPr>
        <p:txBody>
          <a:bodyPr wrap="square" rtlCol="0">
            <a:spAutoFit/>
          </a:bodyPr>
          <a:lstStyle/>
          <a:p>
            <a:pPr algn="ctr"/>
            <a:r>
              <a:rPr lang="en-US" sz="1200" dirty="0"/>
              <a:t>Using a 2</a:t>
            </a:r>
            <a:r>
              <a:rPr lang="en-US" sz="1200" baseline="30000" dirty="0"/>
              <a:t>nd</a:t>
            </a:r>
            <a:r>
              <a:rPr lang="en-US" sz="1200" dirty="0"/>
              <a:t> handle and / or using Autostop can help reduce kickback hazards. </a:t>
            </a:r>
          </a:p>
        </p:txBody>
      </p:sp>
      <p:pic>
        <p:nvPicPr>
          <p:cNvPr id="17" name="Picture 16">
            <a:extLst>
              <a:ext uri="{FF2B5EF4-FFF2-40B4-BE49-F238E27FC236}">
                <a16:creationId xmlns:a16="http://schemas.microsoft.com/office/drawing/2014/main" id="{C59ED09A-A835-44DB-B89B-A75F9277999A}"/>
              </a:ext>
            </a:extLst>
          </p:cNvPr>
          <p:cNvPicPr>
            <a:picLocks noChangeAspect="1"/>
          </p:cNvPicPr>
          <p:nvPr/>
        </p:nvPicPr>
        <p:blipFill>
          <a:blip r:embed="rId8"/>
          <a:stretch>
            <a:fillRect/>
          </a:stretch>
        </p:blipFill>
        <p:spPr>
          <a:xfrm>
            <a:off x="32423" y="4782254"/>
            <a:ext cx="6767210" cy="3558801"/>
          </a:xfrm>
          <a:prstGeom prst="rect">
            <a:avLst/>
          </a:prstGeom>
          <a:ln w="25400">
            <a:solidFill>
              <a:schemeClr val="tx1"/>
            </a:solidFill>
          </a:ln>
        </p:spPr>
      </p:pic>
    </p:spTree>
    <p:extLst>
      <p:ext uri="{BB962C8B-B14F-4D97-AF65-F5344CB8AC3E}">
        <p14:creationId xmlns:p14="http://schemas.microsoft.com/office/powerpoint/2010/main" val="20826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942364132"/>
              </p:ext>
            </p:extLst>
          </p:nvPr>
        </p:nvGraphicFramePr>
        <p:xfrm>
          <a:off x="373566" y="1860968"/>
          <a:ext cx="6096000" cy="4716620"/>
        </p:xfrm>
        <a:graphic>
          <a:graphicData uri="http://schemas.openxmlformats.org/drawingml/2006/table">
            <a:tbl>
              <a:tblPr firstRow="1" bandRow="1">
                <a:tableStyleId>{7E9639D4-E3E2-4D34-9284-5A2195B3D0D7}</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92466">
                <a:tc>
                  <a:txBody>
                    <a:bodyPr/>
                    <a:lstStyle/>
                    <a:p>
                      <a:pPr algn="ctr"/>
                      <a:r>
                        <a:rPr lang="en-US" sz="1600" dirty="0">
                          <a:solidFill>
                            <a:schemeClr val="tx1"/>
                          </a:solidFill>
                          <a:latin typeface="+mn-lt"/>
                          <a:cs typeface="Arial" pitchFamily="34" charset="0"/>
                        </a:rPr>
                        <a:t>Hazards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mn-lt"/>
                          <a:cs typeface="Arial" pitchFamily="34" charset="0"/>
                        </a:rPr>
                        <a:t>Precaution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314">
                <a:tc>
                  <a:txBody>
                    <a:bodyPr/>
                    <a:lstStyle/>
                    <a:p>
                      <a:pPr algn="ctr"/>
                      <a:r>
                        <a:rPr lang="en-US" sz="1100" dirty="0">
                          <a:solidFill>
                            <a:schemeClr val="tx1"/>
                          </a:solidFill>
                          <a:latin typeface="+mn-lt"/>
                          <a:cs typeface="Arial" pitchFamily="34" charset="0"/>
                        </a:rPr>
                        <a:t>Cut / Laceration hand Injuries.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r>
                        <a:rPr lang="en-US" sz="1100" dirty="0">
                          <a:solidFill>
                            <a:schemeClr val="tx1"/>
                          </a:solidFill>
                          <a:latin typeface="+mn-lt"/>
                          <a:cs typeface="Arial" pitchFamily="34" charset="0"/>
                        </a:rPr>
                        <a:t>Boots on the land / gloves on the hand –  Wearing gloves while using power tools can often cause a risk if they are the wrong size. Glove fingers should be snug at the ends and having additional material (to long of fingers on gloves) can cause a cut hazard of the glove being grabbed by a blade. Hand placement is key.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74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Laceration from power tool</a:t>
                      </a:r>
                    </a:p>
                    <a:p>
                      <a:pPr algn="ctr"/>
                      <a:endParaRPr lang="en-US" sz="1100" dirty="0">
                        <a:solidFill>
                          <a:schemeClr val="tx1"/>
                        </a:solidFill>
                        <a:latin typeface="+mn-lt"/>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Inspect tools before use – ensure proper blade / disk is used. Make sure blades are sharp on both tools and knives. Always keep you hand away from the blade during use, secure materials prior to cutting them with a tool, have proper training for tool use, ask for help when needed to secure materials. Remove battery / unplug prior to completing maintenance on a tool.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74599">
                <a:tc>
                  <a:txBody>
                    <a:bodyPr/>
                    <a:lstStyle/>
                    <a:p>
                      <a:pPr algn="ctr"/>
                      <a:r>
                        <a:rPr lang="en-US" sz="1100" dirty="0">
                          <a:solidFill>
                            <a:schemeClr val="tx1"/>
                          </a:solidFill>
                          <a:latin typeface="+mn-lt"/>
                          <a:cs typeface="Arial" pitchFamily="34" charset="0"/>
                        </a:rPr>
                        <a:t>Uncontrollable Force Injury from a Power Tool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Keep hands, face, arms, and body out of the line of fire of blades and uncontrolled tools. Uncontrollable tool hazard exist in the event the tool is bound up and causes injury to the end-user. Setting a tool on the highest setting without engaging the AutoStop technology or using the tool without the 2</a:t>
                      </a:r>
                      <a:r>
                        <a:rPr lang="en-US" sz="1100" baseline="30000" dirty="0">
                          <a:solidFill>
                            <a:schemeClr val="tx1"/>
                          </a:solidFill>
                          <a:latin typeface="+mn-lt"/>
                          <a:cs typeface="Arial" pitchFamily="34" charset="0"/>
                        </a:rPr>
                        <a:t>nd</a:t>
                      </a:r>
                      <a:r>
                        <a:rPr lang="en-US" sz="1100" dirty="0">
                          <a:solidFill>
                            <a:schemeClr val="tx1"/>
                          </a:solidFill>
                          <a:latin typeface="+mn-lt"/>
                          <a:cs typeface="Arial" pitchFamily="34" charset="0"/>
                        </a:rPr>
                        <a:t> handle is not recommended. The 2</a:t>
                      </a:r>
                      <a:r>
                        <a:rPr lang="en-US" sz="1100" baseline="30000" dirty="0">
                          <a:solidFill>
                            <a:schemeClr val="tx1"/>
                          </a:solidFill>
                          <a:latin typeface="+mn-lt"/>
                          <a:cs typeface="Arial" pitchFamily="34" charset="0"/>
                        </a:rPr>
                        <a:t>nd</a:t>
                      </a:r>
                      <a:r>
                        <a:rPr lang="en-US" sz="1100" dirty="0">
                          <a:solidFill>
                            <a:schemeClr val="tx1"/>
                          </a:solidFill>
                          <a:latin typeface="+mn-lt"/>
                          <a:cs typeface="Arial" pitchFamily="34" charset="0"/>
                        </a:rPr>
                        <a:t> handle that comes with a tool helps the end-user control the tool in kick-back or bind-up hazard scenarios and allows for maximum control of the tool.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16884">
                <a:tc>
                  <a:txBody>
                    <a:bodyPr/>
                    <a:lstStyle/>
                    <a:p>
                      <a:pPr algn="ctr"/>
                      <a:r>
                        <a:rPr lang="en-US" sz="1100" dirty="0">
                          <a:solidFill>
                            <a:schemeClr val="tx1"/>
                          </a:solidFill>
                          <a:latin typeface="+mn-lt"/>
                          <a:cs typeface="Arial" pitchFamily="34" charset="0"/>
                        </a:rPr>
                        <a:t>Hand injury due to work access.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When accessing the area, you're working in – have adequate lighting. Make sure the area has good access for proper setup and use of the tool in your operation. Use auto-stop or rapid stop technology tools to reduce this hazard. Acknowledging hazards of kickback / bind up hazards in your plan will help the job team with hazard identification.  Does my access-way provide good use of tool? Setup the work area to prevent others from accessing the area while using tools to prevent accidental bumping while using tools.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70209505"/>
              </p:ext>
            </p:extLst>
          </p:nvPr>
        </p:nvGraphicFramePr>
        <p:xfrm>
          <a:off x="381000" y="6880008"/>
          <a:ext cx="6096000" cy="14630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6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36" name="TextBox 15"/>
          <p:cNvSpPr txBox="1">
            <a:spLocks noChangeArrowheads="1"/>
          </p:cNvSpPr>
          <p:nvPr/>
        </p:nvSpPr>
        <p:spPr bwMode="auto">
          <a:xfrm>
            <a:off x="271346" y="6529479"/>
            <a:ext cx="2971800" cy="307975"/>
          </a:xfrm>
          <a:prstGeom prst="rect">
            <a:avLst/>
          </a:prstGeom>
          <a:noFill/>
          <a:ln w="9525">
            <a:noFill/>
            <a:miter lim="800000"/>
            <a:headEnd/>
            <a:tailEnd/>
          </a:ln>
        </p:spPr>
        <p:txBody>
          <a:bodyPr>
            <a:spAutoFit/>
          </a:bodyPr>
          <a:lstStyle/>
          <a:p>
            <a:r>
              <a:rPr lang="en-US" sz="1400" dirty="0">
                <a:latin typeface="+mn-lt"/>
                <a:cs typeface="Arial" charset="0"/>
              </a:rPr>
              <a:t>Crew Member’s Names</a:t>
            </a:r>
          </a:p>
        </p:txBody>
      </p:sp>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71346" y="1384193"/>
            <a:ext cx="551985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Power Tool Use  </a:t>
            </a:r>
          </a:p>
        </p:txBody>
      </p:sp>
      <p:graphicFrame>
        <p:nvGraphicFramePr>
          <p:cNvPr id="16" name="Table 15"/>
          <p:cNvGraphicFramePr>
            <a:graphicFrameLocks noGrp="1"/>
          </p:cNvGraphicFramePr>
          <p:nvPr>
            <p:extLst>
              <p:ext uri="{D42A27DB-BD31-4B8C-83A1-F6EECF244321}">
                <p14:modId xmlns:p14="http://schemas.microsoft.com/office/powerpoint/2010/main" val="4197165817"/>
              </p:ext>
            </p:extLst>
          </p:nvPr>
        </p:nvGraphicFramePr>
        <p:xfrm>
          <a:off x="381000" y="713801"/>
          <a:ext cx="6096000" cy="6858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2900">
                <a:tc>
                  <a:txBody>
                    <a:bodyPr/>
                    <a:lstStyle/>
                    <a:p>
                      <a:pPr algn="ctr"/>
                      <a:r>
                        <a:rPr lang="en-US" sz="1200" dirty="0">
                          <a:latin typeface="+mn-lt"/>
                          <a:cs typeface="Arial" pitchFamily="34" charset="0"/>
                        </a:rPr>
                        <a:t>Project: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n-lt"/>
                          <a:cs typeface="Arial" pitchFamily="34" charset="0"/>
                        </a:rPr>
                        <a:t>Supervisor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algn="ctr"/>
                      <a:r>
                        <a:rPr lang="en-US" sz="1200" dirty="0">
                          <a:latin typeface="+mn-lt"/>
                          <a:cs typeface="Arial" pitchFamily="34" charset="0"/>
                        </a:rPr>
                        <a:t>Date: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7" name="Picture 6">
            <a:extLst>
              <a:ext uri="{FF2B5EF4-FFF2-40B4-BE49-F238E27FC236}">
                <a16:creationId xmlns:a16="http://schemas.microsoft.com/office/drawing/2014/main" id="{27994990-B7FC-40E6-BFB9-0C152EDF9516}"/>
              </a:ext>
            </a:extLst>
          </p:cNvPr>
          <p:cNvPicPr>
            <a:picLocks noChangeAspect="1"/>
          </p:cNvPicPr>
          <p:nvPr/>
        </p:nvPicPr>
        <p:blipFill>
          <a:blip r:embed="rId4"/>
          <a:stretch>
            <a:fillRect/>
          </a:stretch>
        </p:blipFill>
        <p:spPr>
          <a:xfrm>
            <a:off x="2914998" y="8385602"/>
            <a:ext cx="1749929" cy="692458"/>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E433E200777E47924DA42CA3B9B296" ma:contentTypeVersion="14" ma:contentTypeDescription="Create a new document." ma:contentTypeScope="" ma:versionID="b29b0c12435134b027dfa91a8d44e247">
  <xsd:schema xmlns:xsd="http://www.w3.org/2001/XMLSchema" xmlns:xs="http://www.w3.org/2001/XMLSchema" xmlns:p="http://schemas.microsoft.com/office/2006/metadata/properties" xmlns:ns3="5b482d35-92a2-406b-9e6d-7c312fe8fc10" xmlns:ns4="33d87ab6-4bbf-4c53-ad94-a2443b10b94b" targetNamespace="http://schemas.microsoft.com/office/2006/metadata/properties" ma:root="true" ma:fieldsID="e86947a022c904143f1b36afdad50e91" ns3:_="" ns4:_="">
    <xsd:import namespace="5b482d35-92a2-406b-9e6d-7c312fe8fc10"/>
    <xsd:import namespace="33d87ab6-4bbf-4c53-ad94-a2443b10b9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82d35-92a2-406b-9e6d-7c312fe8f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87ab6-4bbf-4c53-ad94-a2443b10b9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89A12-926B-4140-8EDF-EFA923884AC2}">
  <ds:schemaRefs>
    <ds:schemaRef ds:uri="http://schemas.microsoft.com/sharepoint/v3/contenttype/forms"/>
  </ds:schemaRefs>
</ds:datastoreItem>
</file>

<file path=customXml/itemProps2.xml><?xml version="1.0" encoding="utf-8"?>
<ds:datastoreItem xmlns:ds="http://schemas.openxmlformats.org/officeDocument/2006/customXml" ds:itemID="{1C37F28C-F0BF-4D32-A2E9-9FB175FDD63C}">
  <ds:schemaRefs>
    <ds:schemaRef ds:uri="5b482d35-92a2-406b-9e6d-7c312fe8fc10"/>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33d87ab6-4bbf-4c53-ad94-a2443b10b94b"/>
    <ds:schemaRef ds:uri="http://purl.org/dc/terms/"/>
    <ds:schemaRef ds:uri="http://purl.org/dc/elements/1.1/"/>
  </ds:schemaRefs>
</ds:datastoreItem>
</file>

<file path=customXml/itemProps3.xml><?xml version="1.0" encoding="utf-8"?>
<ds:datastoreItem xmlns:ds="http://schemas.openxmlformats.org/officeDocument/2006/customXml" ds:itemID="{0E206308-EA62-46E5-861D-16BE911F0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82d35-92a2-406b-9e6d-7c312fe8fc10"/>
    <ds:schemaRef ds:uri="33d87ab6-4bbf-4c53-ad94-a2443b10b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686</TotalTime>
  <Words>664</Words>
  <Application>Microsoft Office PowerPoint</Application>
  <PresentationFormat>On-screen Show (4:3)</PresentationFormat>
  <Paragraphs>58</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Office Theme</vt:lpstr>
      <vt:lpstr>PowerPoint Presentation</vt:lpstr>
      <vt:lpstr>PowerPoint Presentation</vt:lpstr>
      <vt:lpstr>PowerPoint Presentation</vt:lpstr>
      <vt:lpstr>PowerPoint Presentation</vt:lpstr>
    </vt:vector>
  </TitlesOfParts>
  <Company>Suffolk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Involvement Makes us Safer</dc:title>
  <dc:creator>Justin Azbill</dc:creator>
  <cp:lastModifiedBy>Azbill, Justin</cp:lastModifiedBy>
  <cp:revision>14</cp:revision>
  <dcterms:created xsi:type="dcterms:W3CDTF">2008-10-10T01:38:35Z</dcterms:created>
  <dcterms:modified xsi:type="dcterms:W3CDTF">2023-02-10T22:29:00Z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0x0101005BE433E200777E47924DA42CA3B9B296</vt:lpwstr>
  </property>
</Properties>
</file>