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7" r:id="rId5"/>
    <p:sldId id="259" r:id="rId6"/>
    <p:sldId id="260" r:id="rId7"/>
    <p:sldId id="258" r:id="rId8"/>
  </p:sldIdLst>
  <p:sldSz cx="6858000" cy="9144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F40412-EC0E-4BA6-820A-B34EA4683595}" v="72" dt="2023-02-10T19:08:00.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5" autoAdjust="0"/>
    <p:restoredTop sz="94660"/>
  </p:normalViewPr>
  <p:slideViewPr>
    <p:cSldViewPr>
      <p:cViewPr varScale="1">
        <p:scale>
          <a:sx n="86" d="100"/>
          <a:sy n="86" d="100"/>
        </p:scale>
        <p:origin x="334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bill, Justin" userId="24635a54-382e-4f62-a5d9-22cb95771424" providerId="ADAL" clId="{71F40412-EC0E-4BA6-820A-B34EA4683595}"/>
    <pc:docChg chg="custSel modSld">
      <pc:chgData name="Azbill, Justin" userId="24635a54-382e-4f62-a5d9-22cb95771424" providerId="ADAL" clId="{71F40412-EC0E-4BA6-820A-B34EA4683595}" dt="2023-02-10T23:08:11.941" v="1935" actId="1076"/>
      <pc:docMkLst>
        <pc:docMk/>
      </pc:docMkLst>
      <pc:sldChg chg="addSp delSp modSp mod">
        <pc:chgData name="Azbill, Justin" userId="24635a54-382e-4f62-a5d9-22cb95771424" providerId="ADAL" clId="{71F40412-EC0E-4BA6-820A-B34EA4683595}" dt="2023-02-10T21:34:43.754" v="1931" actId="20577"/>
        <pc:sldMkLst>
          <pc:docMk/>
          <pc:sldMk cId="0" sldId="257"/>
        </pc:sldMkLst>
        <pc:spChg chg="del mod">
          <ac:chgData name="Azbill, Justin" userId="24635a54-382e-4f62-a5d9-22cb95771424" providerId="ADAL" clId="{71F40412-EC0E-4BA6-820A-B34EA4683595}" dt="2023-02-10T18:30:49.397" v="232" actId="478"/>
          <ac:spMkLst>
            <pc:docMk/>
            <pc:sldMk cId="0" sldId="257"/>
            <ac:spMk id="12" creationId="{C4542F14-1C25-4C0D-BC9F-7400C847C971}"/>
          </ac:spMkLst>
        </pc:spChg>
        <pc:spChg chg="mod">
          <ac:chgData name="Azbill, Justin" userId="24635a54-382e-4f62-a5d9-22cb95771424" providerId="ADAL" clId="{71F40412-EC0E-4BA6-820A-B34EA4683595}" dt="2023-02-10T21:34:43.754" v="1931" actId="20577"/>
          <ac:spMkLst>
            <pc:docMk/>
            <pc:sldMk cId="0" sldId="257"/>
            <ac:spMk id="14" creationId="{00000000-0000-0000-0000-000000000000}"/>
          </ac:spMkLst>
        </pc:spChg>
        <pc:spChg chg="mod">
          <ac:chgData name="Azbill, Justin" userId="24635a54-382e-4f62-a5d9-22cb95771424" providerId="ADAL" clId="{71F40412-EC0E-4BA6-820A-B34EA4683595}" dt="2023-02-10T18:31:47.797" v="315" actId="20577"/>
          <ac:spMkLst>
            <pc:docMk/>
            <pc:sldMk cId="0" sldId="257"/>
            <ac:spMk id="18" creationId="{81DDE538-AFA5-4502-9C70-CD3C03D0365C}"/>
          </ac:spMkLst>
        </pc:spChg>
        <pc:spChg chg="mod">
          <ac:chgData name="Azbill, Justin" userId="24635a54-382e-4f62-a5d9-22cb95771424" providerId="ADAL" clId="{71F40412-EC0E-4BA6-820A-B34EA4683595}" dt="2023-02-10T18:31:04.788" v="236" actId="14100"/>
          <ac:spMkLst>
            <pc:docMk/>
            <pc:sldMk cId="0" sldId="257"/>
            <ac:spMk id="24" creationId="{8370A76E-A55C-4715-B167-6AF099ED819B}"/>
          </ac:spMkLst>
        </pc:spChg>
        <pc:spChg chg="mod ord">
          <ac:chgData name="Azbill, Justin" userId="24635a54-382e-4f62-a5d9-22cb95771424" providerId="ADAL" clId="{71F40412-EC0E-4BA6-820A-B34EA4683595}" dt="2023-02-10T18:27:29.073" v="190" actId="166"/>
          <ac:spMkLst>
            <pc:docMk/>
            <pc:sldMk cId="0" sldId="257"/>
            <ac:spMk id="35" creationId="{72B98910-0A2E-429C-81D6-4D2D759CEEC1}"/>
          </ac:spMkLst>
        </pc:spChg>
        <pc:picChg chg="mod">
          <ac:chgData name="Azbill, Justin" userId="24635a54-382e-4f62-a5d9-22cb95771424" providerId="ADAL" clId="{71F40412-EC0E-4BA6-820A-B34EA4683595}" dt="2023-02-10T18:29:17.029" v="213" actId="14100"/>
          <ac:picMkLst>
            <pc:docMk/>
            <pc:sldMk cId="0" sldId="257"/>
            <ac:picMk id="3" creationId="{3B5D3A8C-386B-4A31-9994-868536E61F30}"/>
          </ac:picMkLst>
        </pc:picChg>
        <pc:picChg chg="del mod">
          <ac:chgData name="Azbill, Justin" userId="24635a54-382e-4f62-a5d9-22cb95771424" providerId="ADAL" clId="{71F40412-EC0E-4BA6-820A-B34EA4683595}" dt="2023-02-10T18:30:33.380" v="228" actId="478"/>
          <ac:picMkLst>
            <pc:docMk/>
            <pc:sldMk cId="0" sldId="257"/>
            <ac:picMk id="9" creationId="{C1A97199-99C0-4EBE-862D-B280098D7267}"/>
          </ac:picMkLst>
        </pc:picChg>
        <pc:picChg chg="mod">
          <ac:chgData name="Azbill, Justin" userId="24635a54-382e-4f62-a5d9-22cb95771424" providerId="ADAL" clId="{71F40412-EC0E-4BA6-820A-B34EA4683595}" dt="2023-02-10T18:29:14.156" v="212" actId="14100"/>
          <ac:picMkLst>
            <pc:docMk/>
            <pc:sldMk cId="0" sldId="257"/>
            <ac:picMk id="10" creationId="{D7A9BF12-BFFC-4516-8F02-091BB83FDDB5}"/>
          </ac:picMkLst>
        </pc:picChg>
        <pc:picChg chg="del">
          <ac:chgData name="Azbill, Justin" userId="24635a54-382e-4f62-a5d9-22cb95771424" providerId="ADAL" clId="{71F40412-EC0E-4BA6-820A-B34EA4683595}" dt="2023-02-10T18:25:19.739" v="164" actId="478"/>
          <ac:picMkLst>
            <pc:docMk/>
            <pc:sldMk cId="0" sldId="257"/>
            <ac:picMk id="11" creationId="{53F06730-EB5B-4224-8E37-5178F1A53D37}"/>
          </ac:picMkLst>
        </pc:picChg>
        <pc:picChg chg="del mod">
          <ac:chgData name="Azbill, Justin" userId="24635a54-382e-4f62-a5d9-22cb95771424" providerId="ADAL" clId="{71F40412-EC0E-4BA6-820A-B34EA4683595}" dt="2023-02-10T18:47:13.208" v="530" actId="478"/>
          <ac:picMkLst>
            <pc:docMk/>
            <pc:sldMk cId="0" sldId="257"/>
            <ac:picMk id="30" creationId="{0FFD3EA1-30CB-4E09-9F55-6A594F622B2E}"/>
          </ac:picMkLst>
        </pc:picChg>
        <pc:picChg chg="add mod">
          <ac:chgData name="Azbill, Justin" userId="24635a54-382e-4f62-a5d9-22cb95771424" providerId="ADAL" clId="{71F40412-EC0E-4BA6-820A-B34EA4683595}" dt="2023-02-10T18:30:46.421" v="231" actId="167"/>
          <ac:picMkLst>
            <pc:docMk/>
            <pc:sldMk cId="0" sldId="257"/>
            <ac:picMk id="31" creationId="{BF021461-FAE0-4D67-9160-3E83889E0E9E}"/>
          </ac:picMkLst>
        </pc:picChg>
        <pc:cxnChg chg="mod">
          <ac:chgData name="Azbill, Justin" userId="24635a54-382e-4f62-a5d9-22cb95771424" providerId="ADAL" clId="{71F40412-EC0E-4BA6-820A-B34EA4683595}" dt="2023-02-10T18:28:41.449" v="210" actId="14100"/>
          <ac:cxnSpMkLst>
            <pc:docMk/>
            <pc:sldMk cId="0" sldId="257"/>
            <ac:cxnSpMk id="5" creationId="{DEE44674-16CE-4A59-83BF-02427B7DEAD1}"/>
          </ac:cxnSpMkLst>
        </pc:cxnChg>
        <pc:cxnChg chg="mod">
          <ac:chgData name="Azbill, Justin" userId="24635a54-382e-4f62-a5d9-22cb95771424" providerId="ADAL" clId="{71F40412-EC0E-4BA6-820A-B34EA4683595}" dt="2023-02-10T18:27:19.345" v="189" actId="1076"/>
          <ac:cxnSpMkLst>
            <pc:docMk/>
            <pc:sldMk cId="0" sldId="257"/>
            <ac:cxnSpMk id="15" creationId="{E7069F37-489C-4C04-8350-1692519BB051}"/>
          </ac:cxnSpMkLst>
        </pc:cxnChg>
        <pc:cxnChg chg="mod">
          <ac:chgData name="Azbill, Justin" userId="24635a54-382e-4f62-a5d9-22cb95771424" providerId="ADAL" clId="{71F40412-EC0E-4BA6-820A-B34EA4683595}" dt="2023-02-10T18:30:58.650" v="235" actId="14100"/>
          <ac:cxnSpMkLst>
            <pc:docMk/>
            <pc:sldMk cId="0" sldId="257"/>
            <ac:cxnSpMk id="20" creationId="{5BD6D6F3-B697-4E05-AF1D-6604550920B7}"/>
          </ac:cxnSpMkLst>
        </pc:cxnChg>
        <pc:cxnChg chg="add mod">
          <ac:chgData name="Azbill, Justin" userId="24635a54-382e-4f62-a5d9-22cb95771424" providerId="ADAL" clId="{71F40412-EC0E-4BA6-820A-B34EA4683595}" dt="2023-02-10T18:27:00.248" v="186" actId="14100"/>
          <ac:cxnSpMkLst>
            <pc:docMk/>
            <pc:sldMk cId="0" sldId="257"/>
            <ac:cxnSpMk id="26" creationId="{29237342-91B7-49EC-9066-66CF6D263694}"/>
          </ac:cxnSpMkLst>
        </pc:cxnChg>
        <pc:cxnChg chg="del mod">
          <ac:chgData name="Azbill, Justin" userId="24635a54-382e-4f62-a5d9-22cb95771424" providerId="ADAL" clId="{71F40412-EC0E-4BA6-820A-B34EA4683595}" dt="2023-02-10T18:30:53.131" v="234" actId="478"/>
          <ac:cxnSpMkLst>
            <pc:docMk/>
            <pc:sldMk cId="0" sldId="257"/>
            <ac:cxnSpMk id="32" creationId="{3158D016-9EC6-46EF-BBF6-524F6DADE8E1}"/>
          </ac:cxnSpMkLst>
        </pc:cxnChg>
        <pc:cxnChg chg="del mod">
          <ac:chgData name="Azbill, Justin" userId="24635a54-382e-4f62-a5d9-22cb95771424" providerId="ADAL" clId="{71F40412-EC0E-4BA6-820A-B34EA4683595}" dt="2023-02-10T18:30:51.534" v="233" actId="478"/>
          <ac:cxnSpMkLst>
            <pc:docMk/>
            <pc:sldMk cId="0" sldId="257"/>
            <ac:cxnSpMk id="36" creationId="{441679DA-D629-4D27-A986-92B4EBAC83F2}"/>
          </ac:cxnSpMkLst>
        </pc:cxnChg>
      </pc:sldChg>
      <pc:sldChg chg="modSp mod">
        <pc:chgData name="Azbill, Justin" userId="24635a54-382e-4f62-a5d9-22cb95771424" providerId="ADAL" clId="{71F40412-EC0E-4BA6-820A-B34EA4683595}" dt="2023-02-10T23:08:11.941" v="1935" actId="1076"/>
        <pc:sldMkLst>
          <pc:docMk/>
          <pc:sldMk cId="0" sldId="258"/>
        </pc:sldMkLst>
        <pc:spChg chg="mod">
          <ac:chgData name="Azbill, Justin" userId="24635a54-382e-4f62-a5d9-22cb95771424" providerId="ADAL" clId="{71F40412-EC0E-4BA6-820A-B34EA4683595}" dt="2023-02-10T19:03:35.439" v="1576" actId="1076"/>
          <ac:spMkLst>
            <pc:docMk/>
            <pc:sldMk cId="0" sldId="258"/>
            <ac:spMk id="3136" creationId="{00000000-0000-0000-0000-000000000000}"/>
          </ac:spMkLst>
        </pc:spChg>
        <pc:spChg chg="mod">
          <ac:chgData name="Azbill, Justin" userId="24635a54-382e-4f62-a5d9-22cb95771424" providerId="ADAL" clId="{71F40412-EC0E-4BA6-820A-B34EA4683595}" dt="2023-02-10T19:05:02.147" v="1673" actId="1076"/>
          <ac:spMkLst>
            <pc:docMk/>
            <pc:sldMk cId="0" sldId="258"/>
            <ac:spMk id="3143" creationId="{00000000-0000-0000-0000-000000000000}"/>
          </ac:spMkLst>
        </pc:spChg>
        <pc:graphicFrameChg chg="mod modGraphic">
          <ac:chgData name="Azbill, Justin" userId="24635a54-382e-4f62-a5d9-22cb95771424" providerId="ADAL" clId="{71F40412-EC0E-4BA6-820A-B34EA4683595}" dt="2023-02-10T23:08:11.941" v="1935" actId="1076"/>
          <ac:graphicFrameMkLst>
            <pc:docMk/>
            <pc:sldMk cId="0" sldId="258"/>
            <ac:graphicFrameMk id="12" creationId="{00000000-0000-0000-0000-000000000000}"/>
          </ac:graphicFrameMkLst>
        </pc:graphicFrameChg>
      </pc:sldChg>
      <pc:sldChg chg="addSp delSp modSp mod">
        <pc:chgData name="Azbill, Justin" userId="24635a54-382e-4f62-a5d9-22cb95771424" providerId="ADAL" clId="{71F40412-EC0E-4BA6-820A-B34EA4683595}" dt="2023-02-10T19:10:08.283" v="1929" actId="1076"/>
        <pc:sldMkLst>
          <pc:docMk/>
          <pc:sldMk cId="3939066672" sldId="259"/>
        </pc:sldMkLst>
        <pc:spChg chg="mod">
          <ac:chgData name="Azbill, Justin" userId="24635a54-382e-4f62-a5d9-22cb95771424" providerId="ADAL" clId="{71F40412-EC0E-4BA6-820A-B34EA4683595}" dt="2023-02-10T18:59:49.555" v="1251" actId="1076"/>
          <ac:spMkLst>
            <pc:docMk/>
            <pc:sldMk cId="3939066672" sldId="259"/>
            <ac:spMk id="4" creationId="{F5E67ACC-E8DD-48AA-AC95-F33B596776E4}"/>
          </ac:spMkLst>
        </pc:spChg>
        <pc:spChg chg="mod">
          <ac:chgData name="Azbill, Justin" userId="24635a54-382e-4f62-a5d9-22cb95771424" providerId="ADAL" clId="{71F40412-EC0E-4BA6-820A-B34EA4683595}" dt="2023-02-10T19:10:08.283" v="1929" actId="1076"/>
          <ac:spMkLst>
            <pc:docMk/>
            <pc:sldMk cId="3939066672" sldId="259"/>
            <ac:spMk id="8" creationId="{986E707D-F6D1-47FD-90D9-CBBACDDC02EC}"/>
          </ac:spMkLst>
        </pc:spChg>
        <pc:spChg chg="mod">
          <ac:chgData name="Azbill, Justin" userId="24635a54-382e-4f62-a5d9-22cb95771424" providerId="ADAL" clId="{71F40412-EC0E-4BA6-820A-B34EA4683595}" dt="2023-02-10T19:09:51.254" v="1924" actId="1076"/>
          <ac:spMkLst>
            <pc:docMk/>
            <pc:sldMk cId="3939066672" sldId="259"/>
            <ac:spMk id="16" creationId="{6FA0FFE3-4BC5-4F60-8D43-C0F015F70863}"/>
          </ac:spMkLst>
        </pc:spChg>
        <pc:spChg chg="del mod">
          <ac:chgData name="Azbill, Justin" userId="24635a54-382e-4f62-a5d9-22cb95771424" providerId="ADAL" clId="{71F40412-EC0E-4BA6-820A-B34EA4683595}" dt="2023-02-10T19:08:34.744" v="1686" actId="478"/>
          <ac:spMkLst>
            <pc:docMk/>
            <pc:sldMk cId="3939066672" sldId="259"/>
            <ac:spMk id="20" creationId="{C416446C-37F1-445B-AAB1-F15E26EE886B}"/>
          </ac:spMkLst>
        </pc:spChg>
        <pc:spChg chg="mod ord">
          <ac:chgData name="Azbill, Justin" userId="24635a54-382e-4f62-a5d9-22cb95771424" providerId="ADAL" clId="{71F40412-EC0E-4BA6-820A-B34EA4683595}" dt="2023-02-10T19:01:43.117" v="1556" actId="20577"/>
          <ac:spMkLst>
            <pc:docMk/>
            <pc:sldMk cId="3939066672" sldId="259"/>
            <ac:spMk id="23" creationId="{103C91E4-1CDD-49CF-A796-85C4B73B7007}"/>
          </ac:spMkLst>
        </pc:spChg>
        <pc:spChg chg="add mod">
          <ac:chgData name="Azbill, Justin" userId="24635a54-382e-4f62-a5d9-22cb95771424" providerId="ADAL" clId="{71F40412-EC0E-4BA6-820A-B34EA4683595}" dt="2023-02-10T18:21:56.623" v="156" actId="14100"/>
          <ac:spMkLst>
            <pc:docMk/>
            <pc:sldMk cId="3939066672" sldId="259"/>
            <ac:spMk id="26" creationId="{0A6A361C-619B-46D3-B791-86B6F943EA33}"/>
          </ac:spMkLst>
        </pc:spChg>
        <pc:spChg chg="add mod">
          <ac:chgData name="Azbill, Justin" userId="24635a54-382e-4f62-a5d9-22cb95771424" providerId="ADAL" clId="{71F40412-EC0E-4BA6-820A-B34EA4683595}" dt="2023-02-10T19:00:58.392" v="1419" actId="313"/>
          <ac:spMkLst>
            <pc:docMk/>
            <pc:sldMk cId="3939066672" sldId="259"/>
            <ac:spMk id="27" creationId="{F334A0D1-602B-401F-B995-46819C018072}"/>
          </ac:spMkLst>
        </pc:spChg>
        <pc:spChg chg="mod">
          <ac:chgData name="Azbill, Justin" userId="24635a54-382e-4f62-a5d9-22cb95771424" providerId="ADAL" clId="{71F40412-EC0E-4BA6-820A-B34EA4683595}" dt="2023-02-10T18:09:13.496" v="109" actId="20577"/>
          <ac:spMkLst>
            <pc:docMk/>
            <pc:sldMk cId="3939066672" sldId="259"/>
            <ac:spMk id="3143" creationId="{00000000-0000-0000-0000-000000000000}"/>
          </ac:spMkLst>
        </pc:spChg>
        <pc:picChg chg="del">
          <ac:chgData name="Azbill, Justin" userId="24635a54-382e-4f62-a5d9-22cb95771424" providerId="ADAL" clId="{71F40412-EC0E-4BA6-820A-B34EA4683595}" dt="2023-02-10T17:54:54.405" v="0" actId="478"/>
          <ac:picMkLst>
            <pc:docMk/>
            <pc:sldMk cId="3939066672" sldId="259"/>
            <ac:picMk id="2" creationId="{31189DC4-A45A-4298-A951-72907CBDC17E}"/>
          </ac:picMkLst>
        </pc:picChg>
        <pc:picChg chg="add mod">
          <ac:chgData name="Azbill, Justin" userId="24635a54-382e-4f62-a5d9-22cb95771424" providerId="ADAL" clId="{71F40412-EC0E-4BA6-820A-B34EA4683595}" dt="2023-02-10T18:19:53.083" v="153" actId="14100"/>
          <ac:picMkLst>
            <pc:docMk/>
            <pc:sldMk cId="3939066672" sldId="259"/>
            <ac:picMk id="3" creationId="{1D89E427-2EDD-4A4F-B3F8-B544101F99A7}"/>
          </ac:picMkLst>
        </pc:picChg>
        <pc:picChg chg="del mod">
          <ac:chgData name="Azbill, Justin" userId="24635a54-382e-4f62-a5d9-22cb95771424" providerId="ADAL" clId="{71F40412-EC0E-4BA6-820A-B34EA4683595}" dt="2023-02-10T19:07:48.100" v="1674" actId="478"/>
          <ac:picMkLst>
            <pc:docMk/>
            <pc:sldMk cId="3939066672" sldId="259"/>
            <ac:picMk id="5" creationId="{8EF7980C-9DD6-4386-832E-A6210076D2D0}"/>
          </ac:picMkLst>
        </pc:picChg>
        <pc:picChg chg="del">
          <ac:chgData name="Azbill, Justin" userId="24635a54-382e-4f62-a5d9-22cb95771424" providerId="ADAL" clId="{71F40412-EC0E-4BA6-820A-B34EA4683595}" dt="2023-02-10T18:06:35.535" v="54" actId="478"/>
          <ac:picMkLst>
            <pc:docMk/>
            <pc:sldMk cId="3939066672" sldId="259"/>
            <ac:picMk id="9" creationId="{02B665B2-E656-475D-A8D3-D8157E3D33CD}"/>
          </ac:picMkLst>
        </pc:picChg>
        <pc:picChg chg="add mod">
          <ac:chgData name="Azbill, Justin" userId="24635a54-382e-4f62-a5d9-22cb95771424" providerId="ADAL" clId="{71F40412-EC0E-4BA6-820A-B34EA4683595}" dt="2023-02-10T18:19:07.567" v="143" actId="14100"/>
          <ac:picMkLst>
            <pc:docMk/>
            <pc:sldMk cId="3939066672" sldId="259"/>
            <ac:picMk id="10" creationId="{EEC9A32E-259D-4D70-A0A5-D5C7E28145F5}"/>
          </ac:picMkLst>
        </pc:picChg>
        <pc:picChg chg="del">
          <ac:chgData name="Azbill, Justin" userId="24635a54-382e-4f62-a5d9-22cb95771424" providerId="ADAL" clId="{71F40412-EC0E-4BA6-820A-B34EA4683595}" dt="2023-02-10T18:06:27.406" v="52" actId="478"/>
          <ac:picMkLst>
            <pc:docMk/>
            <pc:sldMk cId="3939066672" sldId="259"/>
            <ac:picMk id="12" creationId="{49BEA242-1D7C-4797-A7C7-5E40417A7DC5}"/>
          </ac:picMkLst>
        </pc:picChg>
        <pc:picChg chg="add mod ord">
          <ac:chgData name="Azbill, Justin" userId="24635a54-382e-4f62-a5d9-22cb95771424" providerId="ADAL" clId="{71F40412-EC0E-4BA6-820A-B34EA4683595}" dt="2023-02-10T19:08:29.186" v="1685" actId="167"/>
          <ac:picMkLst>
            <pc:docMk/>
            <pc:sldMk cId="3939066672" sldId="259"/>
            <ac:picMk id="21" creationId="{3504A8C8-7A82-4F31-855A-9F411370EA8D}"/>
          </ac:picMkLst>
        </pc:picChg>
        <pc:picChg chg="add del mod">
          <ac:chgData name="Azbill, Justin" userId="24635a54-382e-4f62-a5d9-22cb95771424" providerId="ADAL" clId="{71F40412-EC0E-4BA6-820A-B34EA4683595}" dt="2023-02-10T18:18:05.486" v="123" actId="478"/>
          <ac:picMkLst>
            <pc:docMk/>
            <pc:sldMk cId="3939066672" sldId="259"/>
            <ac:picMk id="1028" creationId="{D12567C5-3B44-4026-80D0-C0A6716BA8B8}"/>
          </ac:picMkLst>
        </pc:picChg>
        <pc:picChg chg="add mod">
          <ac:chgData name="Azbill, Justin" userId="24635a54-382e-4f62-a5d9-22cb95771424" providerId="ADAL" clId="{71F40412-EC0E-4BA6-820A-B34EA4683595}" dt="2023-02-10T18:22:16.547" v="160" actId="167"/>
          <ac:picMkLst>
            <pc:docMk/>
            <pc:sldMk cId="3939066672" sldId="259"/>
            <ac:picMk id="1030" creationId="{0D682F36-A6C9-4AD8-B7D6-F08B80C703D8}"/>
          </ac:picMkLst>
        </pc:picChg>
        <pc:picChg chg="add del mod">
          <ac:chgData name="Azbill, Justin" userId="24635a54-382e-4f62-a5d9-22cb95771424" providerId="ADAL" clId="{71F40412-EC0E-4BA6-820A-B34EA4683595}" dt="2023-02-10T18:17:38.879" v="120" actId="478"/>
          <ac:picMkLst>
            <pc:docMk/>
            <pc:sldMk cId="3939066672" sldId="259"/>
            <ac:picMk id="1032" creationId="{73EB26B7-2B2D-4C41-824A-E5C75E7B6D10}"/>
          </ac:picMkLst>
        </pc:picChg>
      </pc:sldChg>
      <pc:sldChg chg="addSp delSp modSp mod">
        <pc:chgData name="Azbill, Justin" userId="24635a54-382e-4f62-a5d9-22cb95771424" providerId="ADAL" clId="{71F40412-EC0E-4BA6-820A-B34EA4683595}" dt="2023-02-10T19:04:31.027" v="1609" actId="20577"/>
        <pc:sldMkLst>
          <pc:docMk/>
          <pc:sldMk cId="2082686820" sldId="260"/>
        </pc:sldMkLst>
        <pc:spChg chg="mod">
          <ac:chgData name="Azbill, Justin" userId="24635a54-382e-4f62-a5d9-22cb95771424" providerId="ADAL" clId="{71F40412-EC0E-4BA6-820A-B34EA4683595}" dt="2023-02-10T18:58:46.834" v="1071" actId="1076"/>
          <ac:spMkLst>
            <pc:docMk/>
            <pc:sldMk cId="2082686820" sldId="260"/>
            <ac:spMk id="4" creationId="{F5E67ACC-E8DD-48AA-AC95-F33B596776E4}"/>
          </ac:spMkLst>
        </pc:spChg>
        <pc:spChg chg="mod">
          <ac:chgData name="Azbill, Justin" userId="24635a54-382e-4f62-a5d9-22cb95771424" providerId="ADAL" clId="{71F40412-EC0E-4BA6-820A-B34EA4683595}" dt="2023-02-10T18:52:49.634" v="571" actId="20577"/>
          <ac:spMkLst>
            <pc:docMk/>
            <pc:sldMk cId="2082686820" sldId="260"/>
            <ac:spMk id="19" creationId="{48A0A96F-715F-44B3-A937-120438F1BBC8}"/>
          </ac:spMkLst>
        </pc:spChg>
        <pc:spChg chg="mod">
          <ac:chgData name="Azbill, Justin" userId="24635a54-382e-4f62-a5d9-22cb95771424" providerId="ADAL" clId="{71F40412-EC0E-4BA6-820A-B34EA4683595}" dt="2023-02-10T18:53:49.247" v="761" actId="255"/>
          <ac:spMkLst>
            <pc:docMk/>
            <pc:sldMk cId="2082686820" sldId="260"/>
            <ac:spMk id="23" creationId="{103C91E4-1CDD-49CF-A796-85C4B73B7007}"/>
          </ac:spMkLst>
        </pc:spChg>
        <pc:spChg chg="mod">
          <ac:chgData name="Azbill, Justin" userId="24635a54-382e-4f62-a5d9-22cb95771424" providerId="ADAL" clId="{71F40412-EC0E-4BA6-820A-B34EA4683595}" dt="2023-02-10T19:04:31.027" v="1609" actId="20577"/>
          <ac:spMkLst>
            <pc:docMk/>
            <pc:sldMk cId="2082686820" sldId="260"/>
            <ac:spMk id="3143" creationId="{00000000-0000-0000-0000-000000000000}"/>
          </ac:spMkLst>
        </pc:spChg>
        <pc:picChg chg="del">
          <ac:chgData name="Azbill, Justin" userId="24635a54-382e-4f62-a5d9-22cb95771424" providerId="ADAL" clId="{71F40412-EC0E-4BA6-820A-B34EA4683595}" dt="2023-02-10T18:32:18.396" v="319" actId="478"/>
          <ac:picMkLst>
            <pc:docMk/>
            <pc:sldMk cId="2082686820" sldId="260"/>
            <ac:picMk id="2" creationId="{86FC6314-D387-4FD8-BDE6-04BEB74330CB}"/>
          </ac:picMkLst>
        </pc:picChg>
        <pc:picChg chg="add mod ord">
          <ac:chgData name="Azbill, Justin" userId="24635a54-382e-4f62-a5d9-22cb95771424" providerId="ADAL" clId="{71F40412-EC0E-4BA6-820A-B34EA4683595}" dt="2023-02-10T18:44:44.873" v="529" actId="14100"/>
          <ac:picMkLst>
            <pc:docMk/>
            <pc:sldMk cId="2082686820" sldId="260"/>
            <ac:picMk id="5" creationId="{15642E6D-4F23-406A-990E-568910187570}"/>
          </ac:picMkLst>
        </pc:picChg>
        <pc:picChg chg="del mod">
          <ac:chgData name="Azbill, Justin" userId="24635a54-382e-4f62-a5d9-22cb95771424" providerId="ADAL" clId="{71F40412-EC0E-4BA6-820A-B34EA4683595}" dt="2023-02-10T18:32:17.166" v="318" actId="478"/>
          <ac:picMkLst>
            <pc:docMk/>
            <pc:sldMk cId="2082686820" sldId="260"/>
            <ac:picMk id="7" creationId="{C9466249-6F37-413B-81F4-7F67A65EF861}"/>
          </ac:picMkLst>
        </pc:picChg>
        <pc:picChg chg="add mod">
          <ac:chgData name="Azbill, Justin" userId="24635a54-382e-4f62-a5d9-22cb95771424" providerId="ADAL" clId="{71F40412-EC0E-4BA6-820A-B34EA4683595}" dt="2023-02-10T18:57:06.824" v="898" actId="1076"/>
          <ac:picMkLst>
            <pc:docMk/>
            <pc:sldMk cId="2082686820" sldId="260"/>
            <ac:picMk id="9" creationId="{616058F3-1D82-4DC0-B478-15CC3E144796}"/>
          </ac:picMkLst>
        </pc:picChg>
        <pc:picChg chg="add mod ord">
          <ac:chgData name="Azbill, Justin" userId="24635a54-382e-4f62-a5d9-22cb95771424" providerId="ADAL" clId="{71F40412-EC0E-4BA6-820A-B34EA4683595}" dt="2023-02-10T18:37:47.654" v="362" actId="692"/>
          <ac:picMkLst>
            <pc:docMk/>
            <pc:sldMk cId="2082686820" sldId="260"/>
            <ac:picMk id="11" creationId="{0A8F6975-7196-426A-B87E-28133FBA95A6}"/>
          </ac:picMkLst>
        </pc:picChg>
        <pc:picChg chg="add mod ord">
          <ac:chgData name="Azbill, Justin" userId="24635a54-382e-4f62-a5d9-22cb95771424" providerId="ADAL" clId="{71F40412-EC0E-4BA6-820A-B34EA4683595}" dt="2023-02-10T18:38:40.417" v="369" actId="167"/>
          <ac:picMkLst>
            <pc:docMk/>
            <pc:sldMk cId="2082686820" sldId="260"/>
            <ac:picMk id="14" creationId="{0B88D502-2019-4488-B2E4-942200411C28}"/>
          </ac:picMkLst>
        </pc:picChg>
        <pc:picChg chg="add del mod">
          <ac:chgData name="Azbill, Justin" userId="24635a54-382e-4f62-a5d9-22cb95771424" providerId="ADAL" clId="{71F40412-EC0E-4BA6-820A-B34EA4683595}" dt="2023-02-10T18:32:14.235" v="316" actId="478"/>
          <ac:picMkLst>
            <pc:docMk/>
            <pc:sldMk cId="2082686820" sldId="260"/>
            <ac:picMk id="15" creationId="{E7038556-E4D4-4565-8669-D7E5FB112B9D}"/>
          </ac:picMkLst>
        </pc:picChg>
        <pc:picChg chg="del">
          <ac:chgData name="Azbill, Justin" userId="24635a54-382e-4f62-a5d9-22cb95771424" providerId="ADAL" clId="{71F40412-EC0E-4BA6-820A-B34EA4683595}" dt="2023-02-10T18:08:42.895" v="76" actId="478"/>
          <ac:picMkLst>
            <pc:docMk/>
            <pc:sldMk cId="2082686820" sldId="260"/>
            <ac:picMk id="16" creationId="{9BD335ED-4FF2-427F-AB16-C75D99037E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5B098-83DA-4141-A90C-AC9CDBBB4206}" type="datetimeFigureOut">
              <a:rPr lang="en-US" smtClean="0"/>
              <a:pPr/>
              <a:t>2/10/2023</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94937-5DB4-4341-9100-89D53785DAD0}" type="slidenum">
              <a:rPr lang="en-US" smtClean="0"/>
              <a:pPr/>
              <a:t>‹#›</a:t>
            </a:fld>
            <a:endParaRPr lang="en-US"/>
          </a:p>
        </p:txBody>
      </p:sp>
    </p:spTree>
    <p:extLst>
      <p:ext uri="{BB962C8B-B14F-4D97-AF65-F5344CB8AC3E}">
        <p14:creationId xmlns:p14="http://schemas.microsoft.com/office/powerpoint/2010/main" val="138332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1</a:t>
            </a:fld>
            <a:endParaRPr lang="en-US"/>
          </a:p>
        </p:txBody>
      </p:sp>
    </p:spTree>
    <p:extLst>
      <p:ext uri="{BB962C8B-B14F-4D97-AF65-F5344CB8AC3E}">
        <p14:creationId xmlns:p14="http://schemas.microsoft.com/office/powerpoint/2010/main" val="298166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2</a:t>
            </a:fld>
            <a:endParaRPr lang="en-US"/>
          </a:p>
        </p:txBody>
      </p:sp>
    </p:spTree>
    <p:extLst>
      <p:ext uri="{BB962C8B-B14F-4D97-AF65-F5344CB8AC3E}">
        <p14:creationId xmlns:p14="http://schemas.microsoft.com/office/powerpoint/2010/main" val="332907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3</a:t>
            </a:fld>
            <a:endParaRPr lang="en-US"/>
          </a:p>
        </p:txBody>
      </p:sp>
    </p:spTree>
    <p:extLst>
      <p:ext uri="{BB962C8B-B14F-4D97-AF65-F5344CB8AC3E}">
        <p14:creationId xmlns:p14="http://schemas.microsoft.com/office/powerpoint/2010/main" val="99687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4</a:t>
            </a:fld>
            <a:endParaRPr lang="en-US"/>
          </a:p>
        </p:txBody>
      </p:sp>
    </p:spTree>
    <p:extLst>
      <p:ext uri="{BB962C8B-B14F-4D97-AF65-F5344CB8AC3E}">
        <p14:creationId xmlns:p14="http://schemas.microsoft.com/office/powerpoint/2010/main" val="50674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4CF735A-0A75-4A98-9BE8-2D895F143B5D}"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EECEC9-7DC3-4401-B631-6C7323AAB9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E6232F-2B70-4264-83CC-940AAAD5E095}"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C5021-178B-4423-91F5-12AD718BA9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D3BB3F-E458-4F1B-BF49-B7496F2A610B}"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F60DFE-CE04-4057-93DB-D0FFCEEDBB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1DBBCF-F6A2-482A-9019-02EAEA3B9625}"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07856-1F94-40CC-9238-A2A5DDB896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438F1D-643E-4A85-B67E-6C3A3ABDC58E}"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D3ABE7-F901-479F-8102-328646D6B8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FD0D23-9505-4032-9BA8-EB75B2066F40}" type="datetimeFigureOut">
              <a:rPr lang="en-US"/>
              <a:pPr>
                <a:defRPr/>
              </a:pPr>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C9A96C-93DF-4023-9704-CADF4E2023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DFACCBF-9D1F-4430-AC5D-B3459479F902}" type="datetimeFigureOut">
              <a:rPr lang="en-US"/>
              <a:pPr>
                <a:defRPr/>
              </a:pPr>
              <a:t>2/10/2023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8AF34F-6329-43A4-8252-80D2AA3CB5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14AC6CD-C57E-4C26-9AB3-9CCCB901420D}" type="datetimeFigureOut">
              <a:rPr lang="en-US"/>
              <a:pPr>
                <a:defRPr/>
              </a:pPr>
              <a:t>2/10/2023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89D5D3-770B-4683-BD5F-40EA0425F1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A963FB-511E-465E-95E8-0DC8F21C9815}" type="datetimeFigureOut">
              <a:rPr lang="en-US"/>
              <a:pPr>
                <a:defRPr/>
              </a:pPr>
              <a:t>2/10/2023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BB5F04-6F2E-447F-82AF-9E0EA92CF1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D9665B-9F5B-4C21-8830-7480E1C01C45}" type="datetimeFigureOut">
              <a:rPr lang="en-US"/>
              <a:pPr>
                <a:defRPr/>
              </a:pPr>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7B3A2-7273-4F52-A4FB-2E66E7B4ED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9B22DF-C021-463C-BE90-8DC36FE40E06}" type="datetimeFigureOut">
              <a:rPr lang="en-US"/>
              <a:pPr>
                <a:defRPr/>
              </a:pPr>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5C6D4E-6126-4E9A-BE2A-A5129D1C505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2837912-0B8E-4F6B-AAE8-8D3D82EBF467}" type="datetimeFigureOut">
              <a:rPr lang="en-US"/>
              <a:pPr>
                <a:defRPr/>
              </a:pPr>
              <a:t>2/10/2023</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8FE2CA2-D8D5-42BA-B7EB-0803300DAE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jp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Taking the Sting Out of Pinch Points | Mantec Services Inc. Bumper Guard">
            <a:extLst>
              <a:ext uri="{FF2B5EF4-FFF2-40B4-BE49-F238E27FC236}">
                <a16:creationId xmlns:a16="http://schemas.microsoft.com/office/drawing/2014/main" id="{BF021461-FAE0-4D67-9160-3E83889E0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64" y="3490040"/>
            <a:ext cx="6705598" cy="269313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82599" y="1706383"/>
            <a:ext cx="6671171" cy="7509748"/>
          </a:xfrm>
          <a:prstGeom prst="rect">
            <a:avLst/>
          </a:prstGeom>
          <a:noFill/>
        </p:spPr>
        <p:txBody>
          <a:bodyPr wrap="square">
            <a:spAutoFit/>
          </a:bodyPr>
          <a:lstStyle/>
          <a:p>
            <a:pPr fontAlgn="auto">
              <a:spcBef>
                <a:spcPts val="0"/>
              </a:spcBef>
              <a:spcAft>
                <a:spcPts val="0"/>
              </a:spcAft>
              <a:defRPr/>
            </a:pPr>
            <a:r>
              <a:rPr lang="en-US" sz="1400" dirty="0">
                <a:latin typeface="+mn-lt"/>
              </a:rPr>
              <a:t>Know the risk Factors:</a:t>
            </a:r>
          </a:p>
          <a:p>
            <a:pPr fontAlgn="auto">
              <a:spcBef>
                <a:spcPts val="0"/>
              </a:spcBef>
              <a:spcAft>
                <a:spcPts val="0"/>
              </a:spcAft>
              <a:defRPr/>
            </a:pPr>
            <a:r>
              <a:rPr lang="en-US" sz="1400" dirty="0">
                <a:latin typeface="+mn-lt"/>
              </a:rPr>
              <a:t>Trade Professionals are subjected to hand injury hazards in most work environments. They can be eliminated often by planning processes and engineer controls – however the most important part of elimination is recognizing the pinch points / cut hazards associated with your work and the surrounding environment.  Material Handling and  hand placement during deployment operations are crucial. Situational awareness can be a great start in eliminating hand injuries. Wearing PPE 100% of the time for un-foreseen circumstances during material handling operations is a must! </a:t>
            </a: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r>
              <a:rPr lang="en-US" sz="1200" i="1" dirty="0">
                <a:latin typeface="+mn-lt"/>
              </a:rPr>
              <a:t>Please discuss this with your crew and ask them to </a:t>
            </a:r>
            <a:r>
              <a:rPr lang="en-US" sz="1200" i="1">
                <a:latin typeface="+mn-lt"/>
              </a:rPr>
              <a:t>identify 4 </a:t>
            </a:r>
            <a:r>
              <a:rPr lang="en-US" sz="1200" i="1" dirty="0">
                <a:latin typeface="+mn-lt"/>
              </a:rPr>
              <a:t>hazards and precautions associated with hand incident prevention focused on material handling hazards , then flip the page over and see if they identified the same things as we did.  Challenge them to identify the hazards before flipping this over.</a:t>
            </a:r>
          </a:p>
        </p:txBody>
      </p:sp>
      <p:pic>
        <p:nvPicPr>
          <p:cNvPr id="29" name="Picture 28">
            <a:extLst>
              <a:ext uri="{FF2B5EF4-FFF2-40B4-BE49-F238E27FC236}">
                <a16:creationId xmlns:a16="http://schemas.microsoft.com/office/drawing/2014/main" id="{3763BC39-B1E8-44D3-A79C-98ACDFF98AC2}"/>
              </a:ext>
            </a:extLst>
          </p:cNvPr>
          <p:cNvPicPr>
            <a:picLocks noChangeAspect="1"/>
          </p:cNvPicPr>
          <p:nvPr/>
        </p:nvPicPr>
        <p:blipFill>
          <a:blip r:embed="rId4"/>
          <a:stretch>
            <a:fillRect/>
          </a:stretch>
        </p:blipFill>
        <p:spPr>
          <a:xfrm>
            <a:off x="2" y="84259"/>
            <a:ext cx="6857998" cy="1637401"/>
          </a:xfrm>
          <a:prstGeom prst="rect">
            <a:avLst/>
          </a:prstGeom>
        </p:spPr>
      </p:pic>
      <p:cxnSp>
        <p:nvCxnSpPr>
          <p:cNvPr id="5" name="Straight Connector 4">
            <a:extLst>
              <a:ext uri="{FF2B5EF4-FFF2-40B4-BE49-F238E27FC236}">
                <a16:creationId xmlns:a16="http://schemas.microsoft.com/office/drawing/2014/main" id="{DEE44674-16CE-4A59-83BF-02427B7DEAD1}"/>
              </a:ext>
            </a:extLst>
          </p:cNvPr>
          <p:cNvCxnSpPr>
            <a:cxnSpLocks/>
          </p:cNvCxnSpPr>
          <p:nvPr/>
        </p:nvCxnSpPr>
        <p:spPr>
          <a:xfrm>
            <a:off x="0" y="6248400"/>
            <a:ext cx="68537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7A9BF12-BFFC-4516-8F02-091BB83FDDB5}"/>
              </a:ext>
            </a:extLst>
          </p:cNvPr>
          <p:cNvPicPr>
            <a:picLocks noChangeAspect="1"/>
          </p:cNvPicPr>
          <p:nvPr/>
        </p:nvPicPr>
        <p:blipFill>
          <a:blip r:embed="rId5"/>
          <a:stretch>
            <a:fillRect/>
          </a:stretch>
        </p:blipFill>
        <p:spPr>
          <a:xfrm>
            <a:off x="2286000" y="6313623"/>
            <a:ext cx="4521962" cy="2220774"/>
          </a:xfrm>
          <a:prstGeom prst="rect">
            <a:avLst/>
          </a:prstGeom>
          <a:ln w="25400">
            <a:solidFill>
              <a:schemeClr val="tx1"/>
            </a:solidFill>
          </a:ln>
        </p:spPr>
      </p:pic>
      <p:sp>
        <p:nvSpPr>
          <p:cNvPr id="24" name="Oval 23">
            <a:extLst>
              <a:ext uri="{FF2B5EF4-FFF2-40B4-BE49-F238E27FC236}">
                <a16:creationId xmlns:a16="http://schemas.microsoft.com/office/drawing/2014/main" id="{8370A76E-A55C-4715-B167-6AF099ED819B}"/>
              </a:ext>
            </a:extLst>
          </p:cNvPr>
          <p:cNvSpPr/>
          <p:nvPr/>
        </p:nvSpPr>
        <p:spPr>
          <a:xfrm>
            <a:off x="3124201" y="3962400"/>
            <a:ext cx="609600" cy="990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E7069F37-489C-4C04-8350-1692519BB051}"/>
              </a:ext>
            </a:extLst>
          </p:cNvPr>
          <p:cNvCxnSpPr>
            <a:cxnSpLocks/>
            <a:stCxn id="35" idx="0"/>
          </p:cNvCxnSpPr>
          <p:nvPr/>
        </p:nvCxnSpPr>
        <p:spPr>
          <a:xfrm flipV="1">
            <a:off x="2574214" y="7283252"/>
            <a:ext cx="442213" cy="39515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1DDE538-AFA5-4502-9C70-CD3C03D0365C}"/>
              </a:ext>
            </a:extLst>
          </p:cNvPr>
          <p:cNvSpPr txBox="1"/>
          <p:nvPr/>
        </p:nvSpPr>
        <p:spPr>
          <a:xfrm>
            <a:off x="3200400" y="5570126"/>
            <a:ext cx="3475001" cy="523220"/>
          </a:xfrm>
          <a:prstGeom prst="rect">
            <a:avLst/>
          </a:prstGeom>
          <a:solidFill>
            <a:schemeClr val="bg1"/>
          </a:solidFill>
          <a:ln w="15875">
            <a:solidFill>
              <a:srgbClr val="FF0000"/>
            </a:solidFill>
          </a:ln>
        </p:spPr>
        <p:txBody>
          <a:bodyPr wrap="square" rtlCol="0">
            <a:spAutoFit/>
          </a:bodyPr>
          <a:lstStyle/>
          <a:p>
            <a:r>
              <a:rPr lang="en-US" sz="1400" dirty="0"/>
              <a:t>Keep hand inside lift while in operation, flex on the boom creates pinch points.</a:t>
            </a:r>
          </a:p>
        </p:txBody>
      </p:sp>
      <p:cxnSp>
        <p:nvCxnSpPr>
          <p:cNvPr id="20" name="Straight Arrow Connector 19">
            <a:extLst>
              <a:ext uri="{FF2B5EF4-FFF2-40B4-BE49-F238E27FC236}">
                <a16:creationId xmlns:a16="http://schemas.microsoft.com/office/drawing/2014/main" id="{5BD6D6F3-B697-4E05-AF1D-6604550920B7}"/>
              </a:ext>
            </a:extLst>
          </p:cNvPr>
          <p:cNvCxnSpPr>
            <a:cxnSpLocks/>
          </p:cNvCxnSpPr>
          <p:nvPr/>
        </p:nvCxnSpPr>
        <p:spPr>
          <a:xfrm flipH="1" flipV="1">
            <a:off x="3468099" y="4572000"/>
            <a:ext cx="1865901" cy="990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8">
            <a:extLst>
              <a:ext uri="{FF2B5EF4-FFF2-40B4-BE49-F238E27FC236}">
                <a16:creationId xmlns:a16="http://schemas.microsoft.com/office/drawing/2014/main" id="{9FF6BB86-DE51-499A-92F9-8396BAD26806}"/>
              </a:ext>
            </a:extLst>
          </p:cNvPr>
          <p:cNvSpPr txBox="1">
            <a:spLocks noChangeArrowheads="1"/>
          </p:cNvSpPr>
          <p:nvPr/>
        </p:nvSpPr>
        <p:spPr bwMode="auto">
          <a:xfrm>
            <a:off x="253688" y="11233"/>
            <a:ext cx="6350619" cy="52322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a:solidFill>
              <a:schemeClr val="tx1"/>
            </a:solidFill>
            <a:miter lim="800000"/>
            <a:headEnd/>
            <a:tailEnd/>
          </a:ln>
        </p:spPr>
        <p:txBody>
          <a:bodyPr wrap="square" anchor="b">
            <a:spAutoFit/>
          </a:bodyPr>
          <a:lstStyle/>
          <a:p>
            <a:pPr algn="ctr"/>
            <a:r>
              <a:rPr lang="en-US" sz="2800" b="1" i="1" u="sng" dirty="0">
                <a:ln>
                  <a:solidFill>
                    <a:schemeClr val="tx1"/>
                  </a:solidFill>
                </a:ln>
                <a:solidFill>
                  <a:schemeClr val="bg1"/>
                </a:solidFill>
                <a:latin typeface="Arial Black" panose="020B0A04020102020204" pitchFamily="34" charset="0"/>
                <a:cs typeface="Arial" charset="0"/>
              </a:rPr>
              <a:t>Hand Incident Prevention  </a:t>
            </a:r>
          </a:p>
        </p:txBody>
      </p:sp>
      <p:cxnSp>
        <p:nvCxnSpPr>
          <p:cNvPr id="21" name="Straight Connector 20">
            <a:extLst>
              <a:ext uri="{FF2B5EF4-FFF2-40B4-BE49-F238E27FC236}">
                <a16:creationId xmlns:a16="http://schemas.microsoft.com/office/drawing/2014/main" id="{AB6CDA82-1243-4B7E-B591-60C084923507}"/>
              </a:ext>
            </a:extLst>
          </p:cNvPr>
          <p:cNvCxnSpPr/>
          <p:nvPr/>
        </p:nvCxnSpPr>
        <p:spPr>
          <a:xfrm>
            <a:off x="-4230" y="1698856"/>
            <a:ext cx="6858000"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person, window&#10;&#10;Description automatically generated">
            <a:extLst>
              <a:ext uri="{FF2B5EF4-FFF2-40B4-BE49-F238E27FC236}">
                <a16:creationId xmlns:a16="http://schemas.microsoft.com/office/drawing/2014/main" id="{3B5D3A8C-386B-4A31-9994-868536E61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65" y="6313624"/>
            <a:ext cx="2107436" cy="2220773"/>
          </a:xfrm>
          <a:prstGeom prst="rect">
            <a:avLst/>
          </a:prstGeom>
          <a:ln w="25400">
            <a:solidFill>
              <a:schemeClr val="tx1"/>
            </a:solidFill>
          </a:ln>
        </p:spPr>
      </p:pic>
      <p:cxnSp>
        <p:nvCxnSpPr>
          <p:cNvPr id="26" name="Straight Arrow Connector 25">
            <a:extLst>
              <a:ext uri="{FF2B5EF4-FFF2-40B4-BE49-F238E27FC236}">
                <a16:creationId xmlns:a16="http://schemas.microsoft.com/office/drawing/2014/main" id="{29237342-91B7-49EC-9066-66CF6D263694}"/>
              </a:ext>
            </a:extLst>
          </p:cNvPr>
          <p:cNvCxnSpPr>
            <a:cxnSpLocks/>
          </p:cNvCxnSpPr>
          <p:nvPr/>
        </p:nvCxnSpPr>
        <p:spPr>
          <a:xfrm flipH="1" flipV="1">
            <a:off x="1679905" y="7445144"/>
            <a:ext cx="945414" cy="23326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2B98910-0A2E-429C-81D6-4D2D759CEEC1}"/>
              </a:ext>
            </a:extLst>
          </p:cNvPr>
          <p:cNvSpPr txBox="1"/>
          <p:nvPr/>
        </p:nvSpPr>
        <p:spPr>
          <a:xfrm>
            <a:off x="2013666" y="7678404"/>
            <a:ext cx="1121095" cy="646331"/>
          </a:xfrm>
          <a:prstGeom prst="rect">
            <a:avLst/>
          </a:prstGeom>
          <a:solidFill>
            <a:schemeClr val="bg1"/>
          </a:solidFill>
          <a:ln w="15875">
            <a:solidFill>
              <a:srgbClr val="FF0000"/>
            </a:solidFill>
          </a:ln>
        </p:spPr>
        <p:txBody>
          <a:bodyPr wrap="square" rtlCol="0">
            <a:spAutoFit/>
          </a:bodyPr>
          <a:lstStyle/>
          <a:p>
            <a:pPr algn="ctr"/>
            <a:r>
              <a:rPr lang="en-US" dirty="0"/>
              <a:t>Pinch Points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504A8C8-7A82-4F31-855A-9F411370EA8D}"/>
              </a:ext>
            </a:extLst>
          </p:cNvPr>
          <p:cNvPicPr>
            <a:picLocks noChangeAspect="1"/>
          </p:cNvPicPr>
          <p:nvPr/>
        </p:nvPicPr>
        <p:blipFill>
          <a:blip r:embed="rId3"/>
          <a:stretch>
            <a:fillRect/>
          </a:stretch>
        </p:blipFill>
        <p:spPr>
          <a:xfrm>
            <a:off x="3552593" y="877186"/>
            <a:ext cx="3249788" cy="3625466"/>
          </a:xfrm>
          <a:prstGeom prst="rect">
            <a:avLst/>
          </a:prstGeom>
          <a:ln w="25400">
            <a:solidFill>
              <a:schemeClr val="tx1"/>
            </a:solidFill>
          </a:ln>
        </p:spPr>
      </p:pic>
      <p:pic>
        <p:nvPicPr>
          <p:cNvPr id="1030" name="Picture 6" descr="PERI MULTIPROP MP120 30 Deckenstützen gebraucht kaufen (Trading Premium ...">
            <a:extLst>
              <a:ext uri="{FF2B5EF4-FFF2-40B4-BE49-F238E27FC236}">
                <a16:creationId xmlns:a16="http://schemas.microsoft.com/office/drawing/2014/main" id="{0D682F36-A6C9-4AD8-B7D6-F08B80C703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9" y="4572001"/>
            <a:ext cx="3417037" cy="376777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Working near power tongs and sub-sections | Business Queensland">
            <a:extLst>
              <a:ext uri="{FF2B5EF4-FFF2-40B4-BE49-F238E27FC236}">
                <a16:creationId xmlns:a16="http://schemas.microsoft.com/office/drawing/2014/main" id="{1D89E427-2EDD-4A4F-B3F8-B544101F99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 y="889452"/>
            <a:ext cx="3388120" cy="361478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a:off x="215589" y="351294"/>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19305" y="403878"/>
            <a:ext cx="5760534" cy="400110"/>
          </a:xfrm>
          <a:prstGeom prst="rect">
            <a:avLst/>
          </a:prstGeom>
          <a:noFill/>
          <a:ln w="9525">
            <a:noFill/>
            <a:miter lim="800000"/>
            <a:headEnd/>
            <a:tailEnd/>
          </a:ln>
        </p:spPr>
        <p:txBody>
          <a:bodyPr wrap="square">
            <a:spAutoFit/>
          </a:bodyPr>
          <a:lstStyle/>
          <a:p>
            <a:r>
              <a:rPr lang="en-US" sz="2000" dirty="0">
                <a:latin typeface="+mn-lt"/>
                <a:cs typeface="Arial" charset="0"/>
              </a:rPr>
              <a:t>Topic: Hand Incident Prevention – Material Handling   </a:t>
            </a:r>
          </a:p>
        </p:txBody>
      </p:sp>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8374834"/>
            <a:ext cx="2445834" cy="692459"/>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3091" y="8385602"/>
            <a:ext cx="1749929" cy="692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a:extLst>
              <a:ext uri="{FF2B5EF4-FFF2-40B4-BE49-F238E27FC236}">
                <a16:creationId xmlns:a16="http://schemas.microsoft.com/office/drawing/2014/main" id="{C3E5AE2E-A3C8-471F-8438-40CCCC507F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6144" y="8397013"/>
            <a:ext cx="1926947" cy="705336"/>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03779CA-8ABF-4327-875F-BF300C197113}"/>
              </a:ext>
            </a:extLst>
          </p:cNvPr>
          <p:cNvSpPr txBox="1"/>
          <p:nvPr/>
        </p:nvSpPr>
        <p:spPr>
          <a:xfrm>
            <a:off x="6490079" y="8681885"/>
            <a:ext cx="291719" cy="369332"/>
          </a:xfrm>
          <a:prstGeom prst="rect">
            <a:avLst/>
          </a:prstGeom>
          <a:noFill/>
        </p:spPr>
        <p:txBody>
          <a:bodyPr wrap="square" rtlCol="0">
            <a:spAutoFit/>
          </a:bodyPr>
          <a:lstStyle/>
          <a:p>
            <a:r>
              <a:rPr lang="en-US" dirty="0"/>
              <a:t>2</a:t>
            </a:r>
          </a:p>
        </p:txBody>
      </p:sp>
      <p:sp>
        <p:nvSpPr>
          <p:cNvPr id="4" name="TextBox 3">
            <a:extLst>
              <a:ext uri="{FF2B5EF4-FFF2-40B4-BE49-F238E27FC236}">
                <a16:creationId xmlns:a16="http://schemas.microsoft.com/office/drawing/2014/main" id="{F5E67ACC-E8DD-48AA-AC95-F33B596776E4}"/>
              </a:ext>
            </a:extLst>
          </p:cNvPr>
          <p:cNvSpPr txBox="1"/>
          <p:nvPr/>
        </p:nvSpPr>
        <p:spPr>
          <a:xfrm>
            <a:off x="182104" y="3873676"/>
            <a:ext cx="3206036" cy="430887"/>
          </a:xfrm>
          <a:prstGeom prst="rect">
            <a:avLst/>
          </a:prstGeom>
          <a:solidFill>
            <a:schemeClr val="bg1"/>
          </a:solidFill>
        </p:spPr>
        <p:txBody>
          <a:bodyPr wrap="square" rtlCol="0">
            <a:spAutoFit/>
          </a:bodyPr>
          <a:lstStyle/>
          <a:p>
            <a:pPr algn="ctr"/>
            <a:r>
              <a:rPr lang="en-US" sz="1100" dirty="0"/>
              <a:t>Identifying Pinch Points and communicating them is top priority for hand incident prevention.  </a:t>
            </a:r>
          </a:p>
        </p:txBody>
      </p:sp>
      <p:sp>
        <p:nvSpPr>
          <p:cNvPr id="16" name="TextBox 15">
            <a:extLst>
              <a:ext uri="{FF2B5EF4-FFF2-40B4-BE49-F238E27FC236}">
                <a16:creationId xmlns:a16="http://schemas.microsoft.com/office/drawing/2014/main" id="{6FA0FFE3-4BC5-4F60-8D43-C0F015F70863}"/>
              </a:ext>
            </a:extLst>
          </p:cNvPr>
          <p:cNvSpPr txBox="1"/>
          <p:nvPr/>
        </p:nvSpPr>
        <p:spPr>
          <a:xfrm>
            <a:off x="3601376" y="3789855"/>
            <a:ext cx="3093531" cy="600164"/>
          </a:xfrm>
          <a:prstGeom prst="rect">
            <a:avLst/>
          </a:prstGeom>
          <a:solidFill>
            <a:schemeClr val="bg1"/>
          </a:solidFill>
        </p:spPr>
        <p:txBody>
          <a:bodyPr wrap="square" rtlCol="0">
            <a:spAutoFit/>
          </a:bodyPr>
          <a:lstStyle/>
          <a:p>
            <a:r>
              <a:rPr lang="en-US" sz="1100" dirty="0"/>
              <a:t>Spaces between the fittings are pinch points when tightening with hydraulic or battery-operated tools with hands close to gaps.</a:t>
            </a:r>
          </a:p>
        </p:txBody>
      </p:sp>
      <p:sp>
        <p:nvSpPr>
          <p:cNvPr id="7" name="AutoShape 8" descr="See the source image">
            <a:extLst>
              <a:ext uri="{FF2B5EF4-FFF2-40B4-BE49-F238E27FC236}">
                <a16:creationId xmlns:a16="http://schemas.microsoft.com/office/drawing/2014/main" id="{AB0621C8-B6F6-4076-B3FD-FBF14578A035}"/>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a:extLst>
              <a:ext uri="{FF2B5EF4-FFF2-40B4-BE49-F238E27FC236}">
                <a16:creationId xmlns:a16="http://schemas.microsoft.com/office/drawing/2014/main" id="{120EE124-7AD7-485F-BBE2-92895BCE1BFA}"/>
              </a:ext>
            </a:extLst>
          </p:cNvPr>
          <p:cNvSpPr txBox="1"/>
          <p:nvPr/>
        </p:nvSpPr>
        <p:spPr>
          <a:xfrm>
            <a:off x="3552592" y="7541022"/>
            <a:ext cx="3198658" cy="430887"/>
          </a:xfrm>
          <a:prstGeom prst="rect">
            <a:avLst/>
          </a:prstGeom>
          <a:solidFill>
            <a:schemeClr val="bg1"/>
          </a:solidFill>
        </p:spPr>
        <p:txBody>
          <a:bodyPr wrap="square" rtlCol="0">
            <a:spAutoFit/>
          </a:bodyPr>
          <a:lstStyle/>
          <a:p>
            <a:pPr algn="ctr"/>
            <a:r>
              <a:rPr lang="en-US" sz="1100" dirty="0"/>
              <a:t>Wear the correct gloves for specific hazards / avoid creating a hazard. </a:t>
            </a:r>
          </a:p>
        </p:txBody>
      </p:sp>
      <p:sp>
        <p:nvSpPr>
          <p:cNvPr id="8" name="Oval 7">
            <a:extLst>
              <a:ext uri="{FF2B5EF4-FFF2-40B4-BE49-F238E27FC236}">
                <a16:creationId xmlns:a16="http://schemas.microsoft.com/office/drawing/2014/main" id="{986E707D-F6D1-47FD-90D9-CBBACDDC02EC}"/>
              </a:ext>
            </a:extLst>
          </p:cNvPr>
          <p:cNvSpPr/>
          <p:nvPr/>
        </p:nvSpPr>
        <p:spPr>
          <a:xfrm>
            <a:off x="3789617" y="1665816"/>
            <a:ext cx="1311263" cy="7115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EC9A32E-259D-4D70-A0A5-D5C7E28145F5}"/>
              </a:ext>
            </a:extLst>
          </p:cNvPr>
          <p:cNvPicPr>
            <a:picLocks noChangeAspect="1"/>
          </p:cNvPicPr>
          <p:nvPr/>
        </p:nvPicPr>
        <p:blipFill>
          <a:blip r:embed="rId9"/>
          <a:stretch>
            <a:fillRect/>
          </a:stretch>
        </p:blipFill>
        <p:spPr>
          <a:xfrm>
            <a:off x="3523787" y="4576824"/>
            <a:ext cx="3278593" cy="3750073"/>
          </a:xfrm>
          <a:prstGeom prst="rect">
            <a:avLst/>
          </a:prstGeom>
          <a:ln w="25400">
            <a:solidFill>
              <a:schemeClr val="tx1"/>
            </a:solidFill>
          </a:ln>
        </p:spPr>
      </p:pic>
      <p:sp>
        <p:nvSpPr>
          <p:cNvPr id="26" name="Oval 25">
            <a:extLst>
              <a:ext uri="{FF2B5EF4-FFF2-40B4-BE49-F238E27FC236}">
                <a16:creationId xmlns:a16="http://schemas.microsoft.com/office/drawing/2014/main" id="{0A6A361C-619B-46D3-B791-86B6F943EA33}"/>
              </a:ext>
            </a:extLst>
          </p:cNvPr>
          <p:cNvSpPr/>
          <p:nvPr/>
        </p:nvSpPr>
        <p:spPr>
          <a:xfrm>
            <a:off x="4648200" y="6172200"/>
            <a:ext cx="1009592" cy="6763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03C91E4-1CDD-49CF-A796-85C4B73B7007}"/>
              </a:ext>
            </a:extLst>
          </p:cNvPr>
          <p:cNvSpPr txBox="1"/>
          <p:nvPr/>
        </p:nvSpPr>
        <p:spPr>
          <a:xfrm>
            <a:off x="3621354" y="7775795"/>
            <a:ext cx="3053577" cy="461665"/>
          </a:xfrm>
          <a:prstGeom prst="rect">
            <a:avLst/>
          </a:prstGeom>
          <a:solidFill>
            <a:schemeClr val="bg1"/>
          </a:solidFill>
        </p:spPr>
        <p:txBody>
          <a:bodyPr wrap="square" rtlCol="0">
            <a:spAutoFit/>
          </a:bodyPr>
          <a:lstStyle/>
          <a:p>
            <a:pPr algn="ctr"/>
            <a:r>
              <a:rPr lang="en-US" sz="1200" dirty="0"/>
              <a:t>Use pictures to identify elevated pinch points during JHA training. </a:t>
            </a:r>
          </a:p>
        </p:txBody>
      </p:sp>
      <p:sp>
        <p:nvSpPr>
          <p:cNvPr id="27" name="TextBox 26">
            <a:extLst>
              <a:ext uri="{FF2B5EF4-FFF2-40B4-BE49-F238E27FC236}">
                <a16:creationId xmlns:a16="http://schemas.microsoft.com/office/drawing/2014/main" id="{F334A0D1-602B-401F-B995-46819C018072}"/>
              </a:ext>
            </a:extLst>
          </p:cNvPr>
          <p:cNvSpPr txBox="1"/>
          <p:nvPr/>
        </p:nvSpPr>
        <p:spPr>
          <a:xfrm>
            <a:off x="258334" y="7794088"/>
            <a:ext cx="3053577" cy="461665"/>
          </a:xfrm>
          <a:prstGeom prst="rect">
            <a:avLst/>
          </a:prstGeom>
          <a:solidFill>
            <a:schemeClr val="bg1"/>
          </a:solidFill>
        </p:spPr>
        <p:txBody>
          <a:bodyPr wrap="square" rtlCol="0">
            <a:spAutoFit/>
          </a:bodyPr>
          <a:lstStyle/>
          <a:p>
            <a:pPr algn="ctr"/>
            <a:r>
              <a:rPr lang="en-US" sz="1200" dirty="0"/>
              <a:t>Avoid Complacency when stacking material in crates to avoid crushing injuries</a:t>
            </a:r>
          </a:p>
        </p:txBody>
      </p:sp>
    </p:spTree>
    <p:extLst>
      <p:ext uri="{BB962C8B-B14F-4D97-AF65-F5344CB8AC3E}">
        <p14:creationId xmlns:p14="http://schemas.microsoft.com/office/powerpoint/2010/main" val="393906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person, outdoor&#10;&#10;Description automatically generated">
            <a:extLst>
              <a:ext uri="{FF2B5EF4-FFF2-40B4-BE49-F238E27FC236}">
                <a16:creationId xmlns:a16="http://schemas.microsoft.com/office/drawing/2014/main" id="{0B88D502-2019-4488-B2E4-942200411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7" y="1115197"/>
            <a:ext cx="3404761" cy="3501928"/>
          </a:xfrm>
          <a:prstGeom prst="rect">
            <a:avLst/>
          </a:prstGeom>
          <a:ln w="25400">
            <a:solidFill>
              <a:schemeClr val="tx1"/>
            </a:solidFill>
          </a:ln>
        </p:spPr>
      </p:pic>
      <p:pic>
        <p:nvPicPr>
          <p:cNvPr id="11" name="Picture 10" descr="A picture containing dog&#10;&#10;Description automatically generated">
            <a:extLst>
              <a:ext uri="{FF2B5EF4-FFF2-40B4-BE49-F238E27FC236}">
                <a16:creationId xmlns:a16="http://schemas.microsoft.com/office/drawing/2014/main" id="{0A8F6975-7196-426A-B87E-28133FBA9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240" y="1115196"/>
            <a:ext cx="3332755" cy="3501928"/>
          </a:xfrm>
          <a:prstGeom prst="rect">
            <a:avLst/>
          </a:prstGeom>
          <a:ln w="25400">
            <a:solidFill>
              <a:schemeClr val="tx1"/>
            </a:solidFill>
          </a:ln>
        </p:spPr>
      </p:pic>
      <p:pic>
        <p:nvPicPr>
          <p:cNvPr id="5" name="Picture 4" descr="A picture containing ground, power saw, tool, attached&#10;&#10;Description automatically generated">
            <a:extLst>
              <a:ext uri="{FF2B5EF4-FFF2-40B4-BE49-F238E27FC236}">
                <a16:creationId xmlns:a16="http://schemas.microsoft.com/office/drawing/2014/main" id="{15642E6D-4F23-406A-990E-5689101875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77" y="4654961"/>
            <a:ext cx="6733322" cy="3667699"/>
          </a:xfrm>
          <a:prstGeom prst="rect">
            <a:avLst/>
          </a:prstGeom>
          <a:ln w="25400">
            <a:solidFill>
              <a:schemeClr val="tx1"/>
            </a:solidFill>
          </a:ln>
        </p:spPr>
      </p:pic>
      <p:sp>
        <p:nvSpPr>
          <p:cNvPr id="3140" name="Subtitle 2"/>
          <p:cNvSpPr txBox="1">
            <a:spLocks/>
          </p:cNvSpPr>
          <p:nvPr/>
        </p:nvSpPr>
        <p:spPr bwMode="auto">
          <a:xfrm>
            <a:off x="0" y="25774"/>
            <a:ext cx="6858000" cy="666750"/>
          </a:xfrm>
          <a:prstGeom prst="rect">
            <a:avLst/>
          </a:prstGeom>
          <a:noFill/>
          <a:ln w="9525">
            <a:noFill/>
            <a:miter lim="800000"/>
            <a:headEnd/>
            <a:tailEnd/>
          </a:ln>
        </p:spPr>
        <p:txBody>
          <a:bodyPr/>
          <a:lstStyle/>
          <a:p>
            <a:pPr algn="ctr">
              <a:spcBef>
                <a:spcPct val="20000"/>
              </a:spcBef>
              <a:buFont typeface="Arial" charset="0"/>
              <a:buNone/>
            </a:pPr>
            <a:r>
              <a:rPr lang="en-US" sz="3200" dirty="0">
                <a:latin typeface="+mn-lt"/>
                <a:cs typeface="Arial" charset="0"/>
              </a:rPr>
              <a:t>Recap</a:t>
            </a:r>
          </a:p>
        </p:txBody>
      </p:sp>
      <p:cxnSp>
        <p:nvCxnSpPr>
          <p:cNvPr id="22" name="Straight Connector 21"/>
          <p:cNvCxnSpPr/>
          <p:nvPr/>
        </p:nvCxnSpPr>
        <p:spPr>
          <a:xfrm>
            <a:off x="221166" y="619108"/>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59266" y="715086"/>
            <a:ext cx="5912934" cy="400110"/>
          </a:xfrm>
          <a:prstGeom prst="rect">
            <a:avLst/>
          </a:prstGeom>
          <a:noFill/>
          <a:ln w="9525">
            <a:noFill/>
            <a:miter lim="800000"/>
            <a:headEnd/>
            <a:tailEnd/>
          </a:ln>
        </p:spPr>
        <p:txBody>
          <a:bodyPr wrap="square">
            <a:spAutoFit/>
          </a:bodyPr>
          <a:lstStyle/>
          <a:p>
            <a:r>
              <a:rPr lang="en-US" sz="2000" dirty="0">
                <a:latin typeface="+mn-lt"/>
                <a:cs typeface="Arial" charset="0"/>
              </a:rPr>
              <a:t>Topic: Hand Incident Prevention – Material Handling  </a:t>
            </a:r>
          </a:p>
        </p:txBody>
      </p:sp>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8374834"/>
            <a:ext cx="2445834" cy="692459"/>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3091" y="8385602"/>
            <a:ext cx="1749929" cy="692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a:extLst>
              <a:ext uri="{FF2B5EF4-FFF2-40B4-BE49-F238E27FC236}">
                <a16:creationId xmlns:a16="http://schemas.microsoft.com/office/drawing/2014/main" id="{C3E5AE2E-A3C8-471F-8438-40CCCC507F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6144" y="8397013"/>
            <a:ext cx="1926947" cy="705336"/>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10C6693-38FA-43BD-A4FD-2A660017F01F}"/>
              </a:ext>
            </a:extLst>
          </p:cNvPr>
          <p:cNvSpPr txBox="1"/>
          <p:nvPr/>
        </p:nvSpPr>
        <p:spPr>
          <a:xfrm>
            <a:off x="6490079" y="8681885"/>
            <a:ext cx="291719" cy="369332"/>
          </a:xfrm>
          <a:prstGeom prst="rect">
            <a:avLst/>
          </a:prstGeom>
          <a:noFill/>
        </p:spPr>
        <p:txBody>
          <a:bodyPr wrap="square" rtlCol="0">
            <a:spAutoFit/>
          </a:bodyPr>
          <a:lstStyle/>
          <a:p>
            <a:r>
              <a:rPr lang="en-US" dirty="0"/>
              <a:t>3</a:t>
            </a:r>
          </a:p>
        </p:txBody>
      </p:sp>
      <p:sp>
        <p:nvSpPr>
          <p:cNvPr id="23" name="TextBox 22">
            <a:extLst>
              <a:ext uri="{FF2B5EF4-FFF2-40B4-BE49-F238E27FC236}">
                <a16:creationId xmlns:a16="http://schemas.microsoft.com/office/drawing/2014/main" id="{103C91E4-1CDD-49CF-A796-85C4B73B7007}"/>
              </a:ext>
            </a:extLst>
          </p:cNvPr>
          <p:cNvSpPr txBox="1"/>
          <p:nvPr/>
        </p:nvSpPr>
        <p:spPr>
          <a:xfrm>
            <a:off x="62161" y="4103286"/>
            <a:ext cx="3359405" cy="430887"/>
          </a:xfrm>
          <a:prstGeom prst="rect">
            <a:avLst/>
          </a:prstGeom>
          <a:solidFill>
            <a:schemeClr val="bg1"/>
          </a:solidFill>
        </p:spPr>
        <p:txBody>
          <a:bodyPr wrap="square" rtlCol="0">
            <a:spAutoFit/>
          </a:bodyPr>
          <a:lstStyle/>
          <a:p>
            <a:pPr algn="ctr"/>
            <a:r>
              <a:rPr lang="en-US" sz="1100" dirty="0"/>
              <a:t>Abrasion and cut resistant gloves that are breathable help with vigorous material handling.. </a:t>
            </a:r>
          </a:p>
        </p:txBody>
      </p:sp>
      <p:sp>
        <p:nvSpPr>
          <p:cNvPr id="19" name="TextBox 18">
            <a:extLst>
              <a:ext uri="{FF2B5EF4-FFF2-40B4-BE49-F238E27FC236}">
                <a16:creationId xmlns:a16="http://schemas.microsoft.com/office/drawing/2014/main" id="{48A0A96F-715F-44B3-A937-120438F1BBC8}"/>
              </a:ext>
            </a:extLst>
          </p:cNvPr>
          <p:cNvSpPr txBox="1"/>
          <p:nvPr/>
        </p:nvSpPr>
        <p:spPr>
          <a:xfrm>
            <a:off x="405161" y="7785011"/>
            <a:ext cx="4033057" cy="461665"/>
          </a:xfrm>
          <a:prstGeom prst="rect">
            <a:avLst/>
          </a:prstGeom>
          <a:solidFill>
            <a:schemeClr val="bg1"/>
          </a:solidFill>
        </p:spPr>
        <p:txBody>
          <a:bodyPr wrap="square" rtlCol="0">
            <a:spAutoFit/>
          </a:bodyPr>
          <a:lstStyle/>
          <a:p>
            <a:pPr algn="ctr"/>
            <a:r>
              <a:rPr lang="en-US" sz="1200" dirty="0"/>
              <a:t>Impact Rated Gloves can protect your hands during knuckle busting hazard type operations.  </a:t>
            </a:r>
          </a:p>
        </p:txBody>
      </p:sp>
      <p:sp>
        <p:nvSpPr>
          <p:cNvPr id="4" name="TextBox 3">
            <a:extLst>
              <a:ext uri="{FF2B5EF4-FFF2-40B4-BE49-F238E27FC236}">
                <a16:creationId xmlns:a16="http://schemas.microsoft.com/office/drawing/2014/main" id="{F5E67ACC-E8DD-48AA-AC95-F33B596776E4}"/>
              </a:ext>
            </a:extLst>
          </p:cNvPr>
          <p:cNvSpPr txBox="1"/>
          <p:nvPr/>
        </p:nvSpPr>
        <p:spPr>
          <a:xfrm>
            <a:off x="3546365" y="3934009"/>
            <a:ext cx="3146503" cy="600164"/>
          </a:xfrm>
          <a:prstGeom prst="rect">
            <a:avLst/>
          </a:prstGeom>
          <a:solidFill>
            <a:schemeClr val="bg1"/>
          </a:solidFill>
        </p:spPr>
        <p:txBody>
          <a:bodyPr wrap="square" rtlCol="0">
            <a:spAutoFit/>
          </a:bodyPr>
          <a:lstStyle/>
          <a:p>
            <a:pPr algn="ctr"/>
            <a:r>
              <a:rPr lang="en-US" sz="1100" dirty="0"/>
              <a:t>Cut Level 5 and Impact 2 rated gloves are designed for impact and cut hazards for both the palm and top of the hand protection.    </a:t>
            </a:r>
          </a:p>
        </p:txBody>
      </p:sp>
      <p:pic>
        <p:nvPicPr>
          <p:cNvPr id="9" name="Picture 8">
            <a:extLst>
              <a:ext uri="{FF2B5EF4-FFF2-40B4-BE49-F238E27FC236}">
                <a16:creationId xmlns:a16="http://schemas.microsoft.com/office/drawing/2014/main" id="{616058F3-1D82-4DC0-B478-15CC3E1447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6893" y="6856335"/>
            <a:ext cx="2085975" cy="1381125"/>
          </a:xfrm>
          <a:prstGeom prst="rect">
            <a:avLst/>
          </a:prstGeom>
        </p:spPr>
      </p:pic>
    </p:spTree>
    <p:extLst>
      <p:ext uri="{BB962C8B-B14F-4D97-AF65-F5344CB8AC3E}">
        <p14:creationId xmlns:p14="http://schemas.microsoft.com/office/powerpoint/2010/main" val="208268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395411248"/>
              </p:ext>
            </p:extLst>
          </p:nvPr>
        </p:nvGraphicFramePr>
        <p:xfrm>
          <a:off x="341971" y="1802374"/>
          <a:ext cx="6096000" cy="4781586"/>
        </p:xfrm>
        <a:graphic>
          <a:graphicData uri="http://schemas.openxmlformats.org/drawingml/2006/table">
            <a:tbl>
              <a:tblPr firstRow="1" bandRow="1">
                <a:tableStyleId>{7E9639D4-E3E2-4D34-9284-5A2195B3D0D7}</a:tableStyleId>
              </a:tblPr>
              <a:tblGrid>
                <a:gridCol w="1143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92466">
                <a:tc>
                  <a:txBody>
                    <a:bodyPr/>
                    <a:lstStyle/>
                    <a:p>
                      <a:pPr algn="ctr"/>
                      <a:r>
                        <a:rPr lang="en-US" sz="1600" dirty="0">
                          <a:solidFill>
                            <a:schemeClr val="tx1"/>
                          </a:solidFill>
                          <a:latin typeface="+mn-lt"/>
                          <a:cs typeface="Arial" pitchFamily="34" charset="0"/>
                        </a:rPr>
                        <a:t>Hazards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mn-lt"/>
                          <a:cs typeface="Arial" pitchFamily="34" charset="0"/>
                        </a:rPr>
                        <a:t>Precaution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32314">
                <a:tc>
                  <a:txBody>
                    <a:bodyPr/>
                    <a:lstStyle/>
                    <a:p>
                      <a:pPr algn="ctr"/>
                      <a:r>
                        <a:rPr lang="en-US" sz="1100" dirty="0">
                          <a:solidFill>
                            <a:schemeClr val="tx1"/>
                          </a:solidFill>
                          <a:latin typeface="+mn-lt"/>
                          <a:cs typeface="Arial" pitchFamily="34" charset="0"/>
                        </a:rPr>
                        <a:t>Cut / Laceration hand Injuries.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l"/>
                      <a:r>
                        <a:rPr lang="en-US" sz="1100" dirty="0">
                          <a:solidFill>
                            <a:schemeClr val="tx1"/>
                          </a:solidFill>
                          <a:latin typeface="+mn-lt"/>
                          <a:cs typeface="Arial" pitchFamily="34" charset="0"/>
                        </a:rPr>
                        <a:t>Boots on the land / gloves on the hand – more often than most, laceration and cuts to the hands and arms occur due to job site conditions during material handling operations. Understanding and recognizing smash hazards associated with the load, or even the rigging, wall vs pipe, materials dislodging during travel, and around heavy equipment is important. Keep hands clear of loads during placement. Watch for snag hazards caused by loose gloves.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8745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Hand / Finger smash hazards</a:t>
                      </a:r>
                    </a:p>
                    <a:p>
                      <a:pPr algn="ctr"/>
                      <a:endParaRPr lang="en-US" sz="1100" dirty="0">
                        <a:solidFill>
                          <a:schemeClr val="tx1"/>
                        </a:solidFill>
                        <a:latin typeface="+mn-lt"/>
                        <a:cs typeface="Arial"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Hand placement while using man-lifts, scissor-lifts, or even ,material hoists is important. Keep hands inside all lifts and off railing during moving or raising to avoid hand smashing hazards. Keep hands out of load landing zones during hoisting operations to avoid load being set on hands and avoid hands between large pipe and pipe fittings during setting operations. They may dislodge and pinch your fingers.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74599">
                <a:tc>
                  <a:txBody>
                    <a:bodyPr/>
                    <a:lstStyle/>
                    <a:p>
                      <a:pPr algn="ctr"/>
                      <a:r>
                        <a:rPr lang="en-US" sz="1100" dirty="0">
                          <a:solidFill>
                            <a:schemeClr val="tx1"/>
                          </a:solidFill>
                          <a:latin typeface="+mn-lt"/>
                          <a:cs typeface="Arial" pitchFamily="34" charset="0"/>
                        </a:rPr>
                        <a:t>Finger Fracture / cut Hazard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Know injury hazards during material moving operations can exist while working around the below scenarios: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1.Tailgates / tommy lifts on trucks. Watch hands while around them.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2. Job Boxes – watch hands while closing, and secure open if you're going to leave the door open. Hands can get slammed between in the door. Also watch for heavy tools moving while getting into box.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716884">
                <a:tc>
                  <a:txBody>
                    <a:bodyPr/>
                    <a:lstStyle/>
                    <a:p>
                      <a:pPr algn="ctr"/>
                      <a:r>
                        <a:rPr lang="en-US" sz="1100" dirty="0">
                          <a:solidFill>
                            <a:schemeClr val="tx1"/>
                          </a:solidFill>
                          <a:latin typeface="+mn-lt"/>
                          <a:cs typeface="Arial" pitchFamily="34" charset="0"/>
                        </a:rPr>
                        <a:t>Rigging Operation Hazards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Hand placement during material handling operations is often the reason for severe hand injuries / lacerations and sometimes amputation. Have a plan, talk it through several times before starting the operation. Use pictures to identify hand placement, if possible, to eliminate misunderstandings. Inspecting rigging for broken wires or sharp hazards before use, identify caught between hazards, know the path of movement. Watch for sharp edges.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74644483"/>
              </p:ext>
            </p:extLst>
          </p:nvPr>
        </p:nvGraphicFramePr>
        <p:xfrm>
          <a:off x="381000" y="6911794"/>
          <a:ext cx="6096000" cy="14630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65760">
                <a:tc>
                  <a:txBody>
                    <a:bodyPr/>
                    <a:lstStyle/>
                    <a:p>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1950">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1950">
                <a:tc>
                  <a:txBody>
                    <a:bodyPr/>
                    <a:lstStyle/>
                    <a:p>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1950">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136" name="TextBox 15"/>
          <p:cNvSpPr txBox="1">
            <a:spLocks noChangeArrowheads="1"/>
          </p:cNvSpPr>
          <p:nvPr/>
        </p:nvSpPr>
        <p:spPr bwMode="auto">
          <a:xfrm>
            <a:off x="221166" y="6565346"/>
            <a:ext cx="2971800" cy="307975"/>
          </a:xfrm>
          <a:prstGeom prst="rect">
            <a:avLst/>
          </a:prstGeom>
          <a:noFill/>
          <a:ln w="9525">
            <a:noFill/>
            <a:miter lim="800000"/>
            <a:headEnd/>
            <a:tailEnd/>
          </a:ln>
        </p:spPr>
        <p:txBody>
          <a:bodyPr>
            <a:spAutoFit/>
          </a:bodyPr>
          <a:lstStyle/>
          <a:p>
            <a:r>
              <a:rPr lang="en-US" sz="1400" dirty="0">
                <a:latin typeface="+mn-lt"/>
                <a:cs typeface="Arial" charset="0"/>
              </a:rPr>
              <a:t>Crew Member’s Names</a:t>
            </a:r>
          </a:p>
        </p:txBody>
      </p:sp>
      <p:sp>
        <p:nvSpPr>
          <p:cNvPr id="3140" name="Subtitle 2"/>
          <p:cNvSpPr txBox="1">
            <a:spLocks/>
          </p:cNvSpPr>
          <p:nvPr/>
        </p:nvSpPr>
        <p:spPr bwMode="auto">
          <a:xfrm>
            <a:off x="0" y="25774"/>
            <a:ext cx="6858000" cy="666750"/>
          </a:xfrm>
          <a:prstGeom prst="rect">
            <a:avLst/>
          </a:prstGeom>
          <a:noFill/>
          <a:ln w="9525">
            <a:noFill/>
            <a:miter lim="800000"/>
            <a:headEnd/>
            <a:tailEnd/>
          </a:ln>
        </p:spPr>
        <p:txBody>
          <a:bodyPr/>
          <a:lstStyle/>
          <a:p>
            <a:pPr algn="ctr">
              <a:spcBef>
                <a:spcPct val="20000"/>
              </a:spcBef>
              <a:buFont typeface="Arial" charset="0"/>
              <a:buNone/>
            </a:pPr>
            <a:r>
              <a:rPr lang="en-US" sz="3200" dirty="0">
                <a:latin typeface="+mn-lt"/>
                <a:cs typeface="Arial" charset="0"/>
              </a:rPr>
              <a:t>Recap</a:t>
            </a:r>
          </a:p>
        </p:txBody>
      </p:sp>
      <p:cxnSp>
        <p:nvCxnSpPr>
          <p:cNvPr id="22" name="Straight Connector 21"/>
          <p:cNvCxnSpPr/>
          <p:nvPr/>
        </p:nvCxnSpPr>
        <p:spPr>
          <a:xfrm>
            <a:off x="221166" y="619108"/>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80639" y="1420878"/>
            <a:ext cx="5824654" cy="400110"/>
          </a:xfrm>
          <a:prstGeom prst="rect">
            <a:avLst/>
          </a:prstGeom>
          <a:noFill/>
          <a:ln w="9525">
            <a:noFill/>
            <a:miter lim="800000"/>
            <a:headEnd/>
            <a:tailEnd/>
          </a:ln>
        </p:spPr>
        <p:txBody>
          <a:bodyPr wrap="square">
            <a:spAutoFit/>
          </a:bodyPr>
          <a:lstStyle/>
          <a:p>
            <a:r>
              <a:rPr lang="en-US" sz="2000" dirty="0">
                <a:latin typeface="+mn-lt"/>
                <a:cs typeface="Arial" charset="0"/>
              </a:rPr>
              <a:t>Topic: Hand Incident Prevention – Material Handling  </a:t>
            </a:r>
          </a:p>
        </p:txBody>
      </p:sp>
      <p:graphicFrame>
        <p:nvGraphicFramePr>
          <p:cNvPr id="16" name="Table 15"/>
          <p:cNvGraphicFramePr>
            <a:graphicFrameLocks noGrp="1"/>
          </p:cNvGraphicFramePr>
          <p:nvPr>
            <p:extLst>
              <p:ext uri="{D42A27DB-BD31-4B8C-83A1-F6EECF244321}">
                <p14:modId xmlns:p14="http://schemas.microsoft.com/office/powerpoint/2010/main" val="4197165817"/>
              </p:ext>
            </p:extLst>
          </p:nvPr>
        </p:nvGraphicFramePr>
        <p:xfrm>
          <a:off x="381000" y="713801"/>
          <a:ext cx="6096000" cy="68580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42900">
                <a:tc>
                  <a:txBody>
                    <a:bodyPr/>
                    <a:lstStyle/>
                    <a:p>
                      <a:pPr algn="ctr"/>
                      <a:r>
                        <a:rPr lang="en-US" sz="1200" dirty="0">
                          <a:latin typeface="+mn-lt"/>
                          <a:cs typeface="Arial" pitchFamily="34" charset="0"/>
                        </a:rPr>
                        <a:t>Project: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mn-lt"/>
                          <a:cs typeface="Arial" pitchFamily="34" charset="0"/>
                        </a:rPr>
                        <a:t>Supervisor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2900">
                <a:tc>
                  <a:txBody>
                    <a:bodyPr/>
                    <a:lstStyle/>
                    <a:p>
                      <a:pPr algn="ctr"/>
                      <a:r>
                        <a:rPr lang="en-US" sz="1200" dirty="0">
                          <a:latin typeface="+mn-lt"/>
                          <a:cs typeface="Arial" pitchFamily="34" charset="0"/>
                        </a:rPr>
                        <a:t>Date: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8374834"/>
            <a:ext cx="2445834" cy="692459"/>
          </a:xfrm>
          <a:prstGeom prst="rect">
            <a:avLst/>
          </a:prstGeom>
        </p:spPr>
      </p:pic>
      <p:pic>
        <p:nvPicPr>
          <p:cNvPr id="7" name="Picture 6">
            <a:extLst>
              <a:ext uri="{FF2B5EF4-FFF2-40B4-BE49-F238E27FC236}">
                <a16:creationId xmlns:a16="http://schemas.microsoft.com/office/drawing/2014/main" id="{27994990-B7FC-40E6-BFB9-0C152EDF9516}"/>
              </a:ext>
            </a:extLst>
          </p:cNvPr>
          <p:cNvPicPr>
            <a:picLocks noChangeAspect="1"/>
          </p:cNvPicPr>
          <p:nvPr/>
        </p:nvPicPr>
        <p:blipFill>
          <a:blip r:embed="rId4"/>
          <a:stretch>
            <a:fillRect/>
          </a:stretch>
        </p:blipFill>
        <p:spPr>
          <a:xfrm>
            <a:off x="2914998" y="8385602"/>
            <a:ext cx="1749929" cy="692458"/>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3091" y="8385602"/>
            <a:ext cx="1749929" cy="692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E433E200777E47924DA42CA3B9B296" ma:contentTypeVersion="14" ma:contentTypeDescription="Create a new document." ma:contentTypeScope="" ma:versionID="b29b0c12435134b027dfa91a8d44e247">
  <xsd:schema xmlns:xsd="http://www.w3.org/2001/XMLSchema" xmlns:xs="http://www.w3.org/2001/XMLSchema" xmlns:p="http://schemas.microsoft.com/office/2006/metadata/properties" xmlns:ns3="5b482d35-92a2-406b-9e6d-7c312fe8fc10" xmlns:ns4="33d87ab6-4bbf-4c53-ad94-a2443b10b94b" targetNamespace="http://schemas.microsoft.com/office/2006/metadata/properties" ma:root="true" ma:fieldsID="e86947a022c904143f1b36afdad50e91" ns3:_="" ns4:_="">
    <xsd:import namespace="5b482d35-92a2-406b-9e6d-7c312fe8fc10"/>
    <xsd:import namespace="33d87ab6-4bbf-4c53-ad94-a2443b10b94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82d35-92a2-406b-9e6d-7c312fe8fc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d87ab6-4bbf-4c53-ad94-a2443b10b94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206308-EA62-46E5-861D-16BE911F0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82d35-92a2-406b-9e6d-7c312fe8fc10"/>
    <ds:schemaRef ds:uri="33d87ab6-4bbf-4c53-ad94-a2443b10b9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37F28C-F0BF-4D32-A2E9-9FB175FDD63C}">
  <ds:schemaRefs>
    <ds:schemaRef ds:uri="http://schemas.openxmlformats.org/package/2006/metadata/core-properties"/>
    <ds:schemaRef ds:uri="http://purl.org/dc/terms/"/>
    <ds:schemaRef ds:uri="http://purl.org/dc/dcmitype/"/>
    <ds:schemaRef ds:uri="33d87ab6-4bbf-4c53-ad94-a2443b10b94b"/>
    <ds:schemaRef ds:uri="http://www.w3.org/XML/1998/namespace"/>
    <ds:schemaRef ds:uri="http://purl.org/dc/elements/1.1/"/>
    <ds:schemaRef ds:uri="http://schemas.microsoft.com/office/2006/documentManagement/types"/>
    <ds:schemaRef ds:uri="http://schemas.microsoft.com/office/infopath/2007/PartnerControls"/>
    <ds:schemaRef ds:uri="5b482d35-92a2-406b-9e6d-7c312fe8fc10"/>
    <ds:schemaRef ds:uri="http://schemas.microsoft.com/office/2006/metadata/properties"/>
  </ds:schemaRefs>
</ds:datastoreItem>
</file>

<file path=customXml/itemProps3.xml><?xml version="1.0" encoding="utf-8"?>
<ds:datastoreItem xmlns:ds="http://schemas.openxmlformats.org/officeDocument/2006/customXml" ds:itemID="{F5489A12-926B-4140-8EDF-EFA923884A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749</TotalTime>
  <Words>656</Words>
  <Application>Microsoft Office PowerPoint</Application>
  <PresentationFormat>On-screen Show (4:3)</PresentationFormat>
  <Paragraphs>67</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 Black</vt:lpstr>
      <vt:lpstr>Calibri</vt:lpstr>
      <vt:lpstr>Office Theme</vt:lpstr>
      <vt:lpstr>PowerPoint Presentation</vt:lpstr>
      <vt:lpstr>PowerPoint Presentation</vt:lpstr>
      <vt:lpstr>PowerPoint Presentation</vt:lpstr>
      <vt:lpstr>PowerPoint Presentation</vt:lpstr>
    </vt:vector>
  </TitlesOfParts>
  <Company>Suffolk Construction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 Involvement Makes us Safer</dc:title>
  <dc:creator>Justin Azbill</dc:creator>
  <cp:lastModifiedBy>Azbill, Justin</cp:lastModifiedBy>
  <cp:revision>14</cp:revision>
  <dcterms:created xsi:type="dcterms:W3CDTF">2008-10-10T01:38:35Z</dcterms:created>
  <dcterms:modified xsi:type="dcterms:W3CDTF">2023-02-10T23:08:13Z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0x0101005BE433E200777E47924DA42CA3B9B296</vt:lpwstr>
  </property>
</Properties>
</file>